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64" r:id="rId1"/>
  </p:sldMasterIdLst>
  <p:notesMasterIdLst>
    <p:notesMasterId r:id="rId16"/>
  </p:notesMasterIdLst>
  <p:sldIdLst>
    <p:sldId id="256" r:id="rId2"/>
    <p:sldId id="269" r:id="rId3"/>
    <p:sldId id="277" r:id="rId4"/>
    <p:sldId id="262" r:id="rId5"/>
    <p:sldId id="261" r:id="rId6"/>
    <p:sldId id="276" r:id="rId7"/>
    <p:sldId id="263" r:id="rId8"/>
    <p:sldId id="266" r:id="rId9"/>
    <p:sldId id="274" r:id="rId10"/>
    <p:sldId id="275" r:id="rId11"/>
    <p:sldId id="279" r:id="rId12"/>
    <p:sldId id="268" r:id="rId13"/>
    <p:sldId id="258" r:id="rId14"/>
    <p:sldId id="260" r:id="rId15"/>
  </p:sldIdLst>
  <p:sldSz cx="12192000" cy="6858000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41D"/>
    <a:srgbClr val="D28C00"/>
    <a:srgbClr val="E3D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DB1893-E03C-4926-9655-F845D281B113}" type="doc">
      <dgm:prSet loTypeId="urn:microsoft.com/office/officeart/2016/7/layout/BasicLinearProcessNumbered" loCatId="process" qsTypeId="urn:microsoft.com/office/officeart/2005/8/quickstyle/simple3" qsCatId="simple" csTypeId="urn:microsoft.com/office/officeart/2005/8/colors/accent6_4" csCatId="accent6"/>
      <dgm:spPr/>
      <dgm:t>
        <a:bodyPr/>
        <a:lstStyle/>
        <a:p>
          <a:endParaRPr lang="en-US"/>
        </a:p>
      </dgm:t>
    </dgm:pt>
    <dgm:pt modelId="{266D4907-C7E6-433F-931E-E52ACF025C1C}">
      <dgm:prSet/>
      <dgm:spPr/>
      <dgm:t>
        <a:bodyPr/>
        <a:lstStyle/>
        <a:p>
          <a:r>
            <a:rPr lang="nb-NO"/>
            <a:t>Cost/Benefit - før</a:t>
          </a:r>
          <a:endParaRPr lang="en-US"/>
        </a:p>
      </dgm:t>
    </dgm:pt>
    <dgm:pt modelId="{4E644B44-047A-4E27-B1AE-938FE07D0EAA}" type="parTrans" cxnId="{8DAE6A32-2CDA-46C9-B46A-93424DB314A2}">
      <dgm:prSet/>
      <dgm:spPr/>
      <dgm:t>
        <a:bodyPr/>
        <a:lstStyle/>
        <a:p>
          <a:endParaRPr lang="en-US"/>
        </a:p>
      </dgm:t>
    </dgm:pt>
    <dgm:pt modelId="{16CC119D-A437-4E48-9A38-78E7E687D529}" type="sibTrans" cxnId="{8DAE6A32-2CDA-46C9-B46A-93424DB314A2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495C6585-9FE8-4223-A26F-2A00CF6D05BD}">
      <dgm:prSet/>
      <dgm:spPr/>
      <dgm:t>
        <a:bodyPr/>
        <a:lstStyle/>
        <a:p>
          <a:r>
            <a:rPr lang="nb-NO" dirty="0" err="1"/>
            <a:t>Sosio</a:t>
          </a:r>
          <a:r>
            <a:rPr lang="nb-NO" dirty="0"/>
            <a:t>-materielle strukturer – underveis/kontinuerlig</a:t>
          </a:r>
          <a:endParaRPr lang="en-US" dirty="0"/>
        </a:p>
      </dgm:t>
    </dgm:pt>
    <dgm:pt modelId="{44995A15-4BFF-4019-9D9A-4CD3CE4EA578}" type="parTrans" cxnId="{100491D6-10DE-461A-9BCF-8FC962D170BD}">
      <dgm:prSet/>
      <dgm:spPr/>
      <dgm:t>
        <a:bodyPr/>
        <a:lstStyle/>
        <a:p>
          <a:endParaRPr lang="en-US"/>
        </a:p>
      </dgm:t>
    </dgm:pt>
    <dgm:pt modelId="{29AA62B7-AA9A-4BCF-A442-AA6B0ECDA302}" type="sibTrans" cxnId="{100491D6-10DE-461A-9BCF-8FC962D170B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C292786E-E11E-4098-BDAB-EE0CCE149994}">
      <dgm:prSet/>
      <dgm:spPr/>
      <dgm:t>
        <a:bodyPr/>
        <a:lstStyle/>
        <a:p>
          <a:r>
            <a:rPr lang="nb-NO"/>
            <a:t>Prosessanalysemodell - etterpå</a:t>
          </a:r>
          <a:endParaRPr lang="en-US"/>
        </a:p>
      </dgm:t>
    </dgm:pt>
    <dgm:pt modelId="{E8B74404-2433-4174-AEC8-411AD43E7CBA}" type="parTrans" cxnId="{C87BB63D-5509-4D2F-B666-3E4843B0E035}">
      <dgm:prSet/>
      <dgm:spPr/>
      <dgm:t>
        <a:bodyPr/>
        <a:lstStyle/>
        <a:p>
          <a:endParaRPr lang="en-US"/>
        </a:p>
      </dgm:t>
    </dgm:pt>
    <dgm:pt modelId="{69692F8B-6AE9-423E-BF2F-DF3B66EB9291}" type="sibTrans" cxnId="{C87BB63D-5509-4D2F-B666-3E4843B0E035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6B9DDB55-78AA-4250-8CBC-16C3EC785790}" type="pres">
      <dgm:prSet presAssocID="{1FDB1893-E03C-4926-9655-F845D281B113}" presName="Name0" presStyleCnt="0">
        <dgm:presLayoutVars>
          <dgm:animLvl val="lvl"/>
          <dgm:resizeHandles val="exact"/>
        </dgm:presLayoutVars>
      </dgm:prSet>
      <dgm:spPr/>
    </dgm:pt>
    <dgm:pt modelId="{A465F2EE-BEC9-4112-9956-77381FF847AB}" type="pres">
      <dgm:prSet presAssocID="{266D4907-C7E6-433F-931E-E52ACF025C1C}" presName="compositeNode" presStyleCnt="0">
        <dgm:presLayoutVars>
          <dgm:bulletEnabled val="1"/>
        </dgm:presLayoutVars>
      </dgm:prSet>
      <dgm:spPr/>
    </dgm:pt>
    <dgm:pt modelId="{477D062F-AA4A-4937-BCA2-FD8131EE9446}" type="pres">
      <dgm:prSet presAssocID="{266D4907-C7E6-433F-931E-E52ACF025C1C}" presName="bgRect" presStyleLbl="bgAccFollowNode1" presStyleIdx="0" presStyleCnt="3"/>
      <dgm:spPr/>
    </dgm:pt>
    <dgm:pt modelId="{C8C81B74-A3D7-480A-B260-425F13039B5D}" type="pres">
      <dgm:prSet presAssocID="{16CC119D-A437-4E48-9A38-78E7E687D529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296DDC62-EC7A-4B0D-A61C-D041B4BF9D75}" type="pres">
      <dgm:prSet presAssocID="{266D4907-C7E6-433F-931E-E52ACF025C1C}" presName="bottomLine" presStyleLbl="alignNode1" presStyleIdx="1" presStyleCnt="6">
        <dgm:presLayoutVars/>
      </dgm:prSet>
      <dgm:spPr/>
    </dgm:pt>
    <dgm:pt modelId="{09977A26-C4E7-477C-B04C-788C48B12A7E}" type="pres">
      <dgm:prSet presAssocID="{266D4907-C7E6-433F-931E-E52ACF025C1C}" presName="nodeText" presStyleLbl="bgAccFollowNode1" presStyleIdx="0" presStyleCnt="3">
        <dgm:presLayoutVars>
          <dgm:bulletEnabled val="1"/>
        </dgm:presLayoutVars>
      </dgm:prSet>
      <dgm:spPr/>
    </dgm:pt>
    <dgm:pt modelId="{778016B7-064F-45EC-991A-15AF2C0C0861}" type="pres">
      <dgm:prSet presAssocID="{16CC119D-A437-4E48-9A38-78E7E687D529}" presName="sibTrans" presStyleCnt="0"/>
      <dgm:spPr/>
    </dgm:pt>
    <dgm:pt modelId="{87FF154F-53AE-452D-8AEF-0788B4CC0FAB}" type="pres">
      <dgm:prSet presAssocID="{495C6585-9FE8-4223-A26F-2A00CF6D05BD}" presName="compositeNode" presStyleCnt="0">
        <dgm:presLayoutVars>
          <dgm:bulletEnabled val="1"/>
        </dgm:presLayoutVars>
      </dgm:prSet>
      <dgm:spPr/>
    </dgm:pt>
    <dgm:pt modelId="{36672768-EF47-453B-AB63-FE256142D612}" type="pres">
      <dgm:prSet presAssocID="{495C6585-9FE8-4223-A26F-2A00CF6D05BD}" presName="bgRect" presStyleLbl="bgAccFollowNode1" presStyleIdx="1" presStyleCnt="3"/>
      <dgm:spPr/>
    </dgm:pt>
    <dgm:pt modelId="{D5BF9A27-3BF2-4718-85EE-95F1AA41D2BC}" type="pres">
      <dgm:prSet presAssocID="{29AA62B7-AA9A-4BCF-A442-AA6B0ECDA302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CBE70C82-CE92-4032-8609-4E2136547FB5}" type="pres">
      <dgm:prSet presAssocID="{495C6585-9FE8-4223-A26F-2A00CF6D05BD}" presName="bottomLine" presStyleLbl="alignNode1" presStyleIdx="3" presStyleCnt="6">
        <dgm:presLayoutVars/>
      </dgm:prSet>
      <dgm:spPr/>
    </dgm:pt>
    <dgm:pt modelId="{27273C76-E899-4B89-A279-4E88237251B1}" type="pres">
      <dgm:prSet presAssocID="{495C6585-9FE8-4223-A26F-2A00CF6D05BD}" presName="nodeText" presStyleLbl="bgAccFollowNode1" presStyleIdx="1" presStyleCnt="3">
        <dgm:presLayoutVars>
          <dgm:bulletEnabled val="1"/>
        </dgm:presLayoutVars>
      </dgm:prSet>
      <dgm:spPr/>
    </dgm:pt>
    <dgm:pt modelId="{14E18F61-0AB8-4950-AA65-6E5D0B3AFAB0}" type="pres">
      <dgm:prSet presAssocID="{29AA62B7-AA9A-4BCF-A442-AA6B0ECDA302}" presName="sibTrans" presStyleCnt="0"/>
      <dgm:spPr/>
    </dgm:pt>
    <dgm:pt modelId="{D0C6FA97-ECB4-445C-97BA-E02D6E0304A9}" type="pres">
      <dgm:prSet presAssocID="{C292786E-E11E-4098-BDAB-EE0CCE149994}" presName="compositeNode" presStyleCnt="0">
        <dgm:presLayoutVars>
          <dgm:bulletEnabled val="1"/>
        </dgm:presLayoutVars>
      </dgm:prSet>
      <dgm:spPr/>
    </dgm:pt>
    <dgm:pt modelId="{5A60709F-9EBF-4BFF-A298-4A10D3DECE39}" type="pres">
      <dgm:prSet presAssocID="{C292786E-E11E-4098-BDAB-EE0CCE149994}" presName="bgRect" presStyleLbl="bgAccFollowNode1" presStyleIdx="2" presStyleCnt="3"/>
      <dgm:spPr/>
    </dgm:pt>
    <dgm:pt modelId="{5AB7753C-40FC-4017-B978-4B48A9796039}" type="pres">
      <dgm:prSet presAssocID="{69692F8B-6AE9-423E-BF2F-DF3B66EB9291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05B88D74-0CE6-43BB-B7E5-A7EF52034334}" type="pres">
      <dgm:prSet presAssocID="{C292786E-E11E-4098-BDAB-EE0CCE149994}" presName="bottomLine" presStyleLbl="alignNode1" presStyleIdx="5" presStyleCnt="6">
        <dgm:presLayoutVars/>
      </dgm:prSet>
      <dgm:spPr/>
    </dgm:pt>
    <dgm:pt modelId="{C2352635-A74C-4E19-933B-C03784510B23}" type="pres">
      <dgm:prSet presAssocID="{C292786E-E11E-4098-BDAB-EE0CCE149994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B5460F0F-0C88-4065-9DE2-1CED7082CD27}" type="presOf" srcId="{16CC119D-A437-4E48-9A38-78E7E687D529}" destId="{C8C81B74-A3D7-480A-B260-425F13039B5D}" srcOrd="0" destOrd="0" presId="urn:microsoft.com/office/officeart/2016/7/layout/BasicLinearProcessNumbered"/>
    <dgm:cxn modelId="{8DAE6A32-2CDA-46C9-B46A-93424DB314A2}" srcId="{1FDB1893-E03C-4926-9655-F845D281B113}" destId="{266D4907-C7E6-433F-931E-E52ACF025C1C}" srcOrd="0" destOrd="0" parTransId="{4E644B44-047A-4E27-B1AE-938FE07D0EAA}" sibTransId="{16CC119D-A437-4E48-9A38-78E7E687D529}"/>
    <dgm:cxn modelId="{C87BB63D-5509-4D2F-B666-3E4843B0E035}" srcId="{1FDB1893-E03C-4926-9655-F845D281B113}" destId="{C292786E-E11E-4098-BDAB-EE0CCE149994}" srcOrd="2" destOrd="0" parTransId="{E8B74404-2433-4174-AEC8-411AD43E7CBA}" sibTransId="{69692F8B-6AE9-423E-BF2F-DF3B66EB9291}"/>
    <dgm:cxn modelId="{2D1E1568-5523-47F1-AF4A-CE7FEF9E33EB}" type="presOf" srcId="{29AA62B7-AA9A-4BCF-A442-AA6B0ECDA302}" destId="{D5BF9A27-3BF2-4718-85EE-95F1AA41D2BC}" srcOrd="0" destOrd="0" presId="urn:microsoft.com/office/officeart/2016/7/layout/BasicLinearProcessNumbered"/>
    <dgm:cxn modelId="{E1772850-9732-4D8E-9B98-2EC57EB3B2C9}" type="presOf" srcId="{266D4907-C7E6-433F-931E-E52ACF025C1C}" destId="{09977A26-C4E7-477C-B04C-788C48B12A7E}" srcOrd="1" destOrd="0" presId="urn:microsoft.com/office/officeart/2016/7/layout/BasicLinearProcessNumbered"/>
    <dgm:cxn modelId="{0C6A5455-C442-4BD6-9642-6C48BD449A81}" type="presOf" srcId="{495C6585-9FE8-4223-A26F-2A00CF6D05BD}" destId="{36672768-EF47-453B-AB63-FE256142D612}" srcOrd="0" destOrd="0" presId="urn:microsoft.com/office/officeart/2016/7/layout/BasicLinearProcessNumbered"/>
    <dgm:cxn modelId="{888F8578-CFC5-4779-B153-8DB8F7EC1617}" type="presOf" srcId="{C292786E-E11E-4098-BDAB-EE0CCE149994}" destId="{C2352635-A74C-4E19-933B-C03784510B23}" srcOrd="1" destOrd="0" presId="urn:microsoft.com/office/officeart/2016/7/layout/BasicLinearProcessNumbered"/>
    <dgm:cxn modelId="{29BB9390-118A-413C-835B-156D47C32338}" type="presOf" srcId="{266D4907-C7E6-433F-931E-E52ACF025C1C}" destId="{477D062F-AA4A-4937-BCA2-FD8131EE9446}" srcOrd="0" destOrd="0" presId="urn:microsoft.com/office/officeart/2016/7/layout/BasicLinearProcessNumbered"/>
    <dgm:cxn modelId="{0043A890-ACA4-4935-A2AC-B4BBF520F93C}" type="presOf" srcId="{495C6585-9FE8-4223-A26F-2A00CF6D05BD}" destId="{27273C76-E899-4B89-A279-4E88237251B1}" srcOrd="1" destOrd="0" presId="urn:microsoft.com/office/officeart/2016/7/layout/BasicLinearProcessNumbered"/>
    <dgm:cxn modelId="{180A3A9D-CE37-4A24-B3C6-678E950557F9}" type="presOf" srcId="{1FDB1893-E03C-4926-9655-F845D281B113}" destId="{6B9DDB55-78AA-4250-8CBC-16C3EC785790}" srcOrd="0" destOrd="0" presId="urn:microsoft.com/office/officeart/2016/7/layout/BasicLinearProcessNumbered"/>
    <dgm:cxn modelId="{FD88B3CD-4FEC-499F-B0C4-CF089CB63339}" type="presOf" srcId="{C292786E-E11E-4098-BDAB-EE0CCE149994}" destId="{5A60709F-9EBF-4BFF-A298-4A10D3DECE39}" srcOrd="0" destOrd="0" presId="urn:microsoft.com/office/officeart/2016/7/layout/BasicLinearProcessNumbered"/>
    <dgm:cxn modelId="{A5F588D0-9192-40C5-A692-17805DA16A49}" type="presOf" srcId="{69692F8B-6AE9-423E-BF2F-DF3B66EB9291}" destId="{5AB7753C-40FC-4017-B978-4B48A9796039}" srcOrd="0" destOrd="0" presId="urn:microsoft.com/office/officeart/2016/7/layout/BasicLinearProcessNumbered"/>
    <dgm:cxn modelId="{100491D6-10DE-461A-9BCF-8FC962D170BD}" srcId="{1FDB1893-E03C-4926-9655-F845D281B113}" destId="{495C6585-9FE8-4223-A26F-2A00CF6D05BD}" srcOrd="1" destOrd="0" parTransId="{44995A15-4BFF-4019-9D9A-4CD3CE4EA578}" sibTransId="{29AA62B7-AA9A-4BCF-A442-AA6B0ECDA302}"/>
    <dgm:cxn modelId="{A74ADC65-5C27-44F2-BD0D-D09BACFDF829}" type="presParOf" srcId="{6B9DDB55-78AA-4250-8CBC-16C3EC785790}" destId="{A465F2EE-BEC9-4112-9956-77381FF847AB}" srcOrd="0" destOrd="0" presId="urn:microsoft.com/office/officeart/2016/7/layout/BasicLinearProcessNumbered"/>
    <dgm:cxn modelId="{F5F46EFF-0868-4F26-BD95-E6BA44E26262}" type="presParOf" srcId="{A465F2EE-BEC9-4112-9956-77381FF847AB}" destId="{477D062F-AA4A-4937-BCA2-FD8131EE9446}" srcOrd="0" destOrd="0" presId="urn:microsoft.com/office/officeart/2016/7/layout/BasicLinearProcessNumbered"/>
    <dgm:cxn modelId="{283F1C44-310D-47B7-96BC-CDC9B2B0F37E}" type="presParOf" srcId="{A465F2EE-BEC9-4112-9956-77381FF847AB}" destId="{C8C81B74-A3D7-480A-B260-425F13039B5D}" srcOrd="1" destOrd="0" presId="urn:microsoft.com/office/officeart/2016/7/layout/BasicLinearProcessNumbered"/>
    <dgm:cxn modelId="{3BBFC9BC-DA95-477C-96AE-22D2BD83F0E3}" type="presParOf" srcId="{A465F2EE-BEC9-4112-9956-77381FF847AB}" destId="{296DDC62-EC7A-4B0D-A61C-D041B4BF9D75}" srcOrd="2" destOrd="0" presId="urn:microsoft.com/office/officeart/2016/7/layout/BasicLinearProcessNumbered"/>
    <dgm:cxn modelId="{BBD7A712-25B9-4358-84CA-72B78C0CD14D}" type="presParOf" srcId="{A465F2EE-BEC9-4112-9956-77381FF847AB}" destId="{09977A26-C4E7-477C-B04C-788C48B12A7E}" srcOrd="3" destOrd="0" presId="urn:microsoft.com/office/officeart/2016/7/layout/BasicLinearProcessNumbered"/>
    <dgm:cxn modelId="{238F36B8-DE0E-4E0E-B32D-1E5C54AC9757}" type="presParOf" srcId="{6B9DDB55-78AA-4250-8CBC-16C3EC785790}" destId="{778016B7-064F-45EC-991A-15AF2C0C0861}" srcOrd="1" destOrd="0" presId="urn:microsoft.com/office/officeart/2016/7/layout/BasicLinearProcessNumbered"/>
    <dgm:cxn modelId="{BA97A629-05B1-4F61-A7D0-010DE4A2802D}" type="presParOf" srcId="{6B9DDB55-78AA-4250-8CBC-16C3EC785790}" destId="{87FF154F-53AE-452D-8AEF-0788B4CC0FAB}" srcOrd="2" destOrd="0" presId="urn:microsoft.com/office/officeart/2016/7/layout/BasicLinearProcessNumbered"/>
    <dgm:cxn modelId="{546AE1CD-8B66-436E-BDD7-60A6E1F9D830}" type="presParOf" srcId="{87FF154F-53AE-452D-8AEF-0788B4CC0FAB}" destId="{36672768-EF47-453B-AB63-FE256142D612}" srcOrd="0" destOrd="0" presId="urn:microsoft.com/office/officeart/2016/7/layout/BasicLinearProcessNumbered"/>
    <dgm:cxn modelId="{3A207D80-E9E8-4631-806A-940361452661}" type="presParOf" srcId="{87FF154F-53AE-452D-8AEF-0788B4CC0FAB}" destId="{D5BF9A27-3BF2-4718-85EE-95F1AA41D2BC}" srcOrd="1" destOrd="0" presId="urn:microsoft.com/office/officeart/2016/7/layout/BasicLinearProcessNumbered"/>
    <dgm:cxn modelId="{03414D13-FA7B-4AE1-B01F-56821E547DF7}" type="presParOf" srcId="{87FF154F-53AE-452D-8AEF-0788B4CC0FAB}" destId="{CBE70C82-CE92-4032-8609-4E2136547FB5}" srcOrd="2" destOrd="0" presId="urn:microsoft.com/office/officeart/2016/7/layout/BasicLinearProcessNumbered"/>
    <dgm:cxn modelId="{E84C5EED-8311-421B-9BC0-F37AF026402D}" type="presParOf" srcId="{87FF154F-53AE-452D-8AEF-0788B4CC0FAB}" destId="{27273C76-E899-4B89-A279-4E88237251B1}" srcOrd="3" destOrd="0" presId="urn:microsoft.com/office/officeart/2016/7/layout/BasicLinearProcessNumbered"/>
    <dgm:cxn modelId="{70D622F7-9C38-4DF2-8F95-04837452295A}" type="presParOf" srcId="{6B9DDB55-78AA-4250-8CBC-16C3EC785790}" destId="{14E18F61-0AB8-4950-AA65-6E5D0B3AFAB0}" srcOrd="3" destOrd="0" presId="urn:microsoft.com/office/officeart/2016/7/layout/BasicLinearProcessNumbered"/>
    <dgm:cxn modelId="{2F674C4B-8730-43D2-91FA-59133E77315C}" type="presParOf" srcId="{6B9DDB55-78AA-4250-8CBC-16C3EC785790}" destId="{D0C6FA97-ECB4-445C-97BA-E02D6E0304A9}" srcOrd="4" destOrd="0" presId="urn:microsoft.com/office/officeart/2016/7/layout/BasicLinearProcessNumbered"/>
    <dgm:cxn modelId="{3E4BA6E6-7131-4A44-8D70-1A4F42E856D5}" type="presParOf" srcId="{D0C6FA97-ECB4-445C-97BA-E02D6E0304A9}" destId="{5A60709F-9EBF-4BFF-A298-4A10D3DECE39}" srcOrd="0" destOrd="0" presId="urn:microsoft.com/office/officeart/2016/7/layout/BasicLinearProcessNumbered"/>
    <dgm:cxn modelId="{1D3D3788-BB6A-41D0-B3D0-022FFE12345E}" type="presParOf" srcId="{D0C6FA97-ECB4-445C-97BA-E02D6E0304A9}" destId="{5AB7753C-40FC-4017-B978-4B48A9796039}" srcOrd="1" destOrd="0" presId="urn:microsoft.com/office/officeart/2016/7/layout/BasicLinearProcessNumbered"/>
    <dgm:cxn modelId="{9483EB18-D52F-4F2B-A9DF-D3D0A57937B3}" type="presParOf" srcId="{D0C6FA97-ECB4-445C-97BA-E02D6E0304A9}" destId="{05B88D74-0CE6-43BB-B7E5-A7EF52034334}" srcOrd="2" destOrd="0" presId="urn:microsoft.com/office/officeart/2016/7/layout/BasicLinearProcessNumbered"/>
    <dgm:cxn modelId="{E0C85A40-BEAA-46E0-8B81-F13EA4D9C760}" type="presParOf" srcId="{D0C6FA97-ECB4-445C-97BA-E02D6E0304A9}" destId="{C2352635-A74C-4E19-933B-C03784510B23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7C5DE7-D895-48AD-9E50-8950E1619051}" type="doc">
      <dgm:prSet loTypeId="urn:microsoft.com/office/officeart/2005/8/layout/vList2" loCatId="list" qsTypeId="urn:microsoft.com/office/officeart/2005/8/quickstyle/simple4" qsCatId="simple" csTypeId="urn:microsoft.com/office/officeart/2005/8/colors/accent6_3" csCatId="accent6"/>
      <dgm:spPr/>
      <dgm:t>
        <a:bodyPr/>
        <a:lstStyle/>
        <a:p>
          <a:endParaRPr lang="en-US"/>
        </a:p>
      </dgm:t>
    </dgm:pt>
    <dgm:pt modelId="{14674C06-8DAF-452A-AEEE-DEE34A27ED3F}">
      <dgm:prSet/>
      <dgm:spPr/>
      <dgm:t>
        <a:bodyPr/>
        <a:lstStyle/>
        <a:p>
          <a:r>
            <a:rPr lang="nb-NO"/>
            <a:t>Hvem blir berørt av dette endringsforslaget?</a:t>
          </a:r>
          <a:endParaRPr lang="en-US"/>
        </a:p>
      </dgm:t>
    </dgm:pt>
    <dgm:pt modelId="{39D2A023-1088-4523-8F40-6C716A358907}" type="parTrans" cxnId="{4642C550-F805-422A-BFE6-928CA246B066}">
      <dgm:prSet/>
      <dgm:spPr/>
      <dgm:t>
        <a:bodyPr/>
        <a:lstStyle/>
        <a:p>
          <a:endParaRPr lang="en-US"/>
        </a:p>
      </dgm:t>
    </dgm:pt>
    <dgm:pt modelId="{7CA2CB82-2785-413C-8D75-730BE12BC7C8}" type="sibTrans" cxnId="{4642C550-F805-422A-BFE6-928CA246B066}">
      <dgm:prSet/>
      <dgm:spPr/>
      <dgm:t>
        <a:bodyPr/>
        <a:lstStyle/>
        <a:p>
          <a:endParaRPr lang="en-US"/>
        </a:p>
      </dgm:t>
    </dgm:pt>
    <dgm:pt modelId="{56072720-709D-4633-9BDF-C631C48F6E47}">
      <dgm:prSet/>
      <dgm:spPr/>
      <dgm:t>
        <a:bodyPr/>
        <a:lstStyle/>
        <a:p>
          <a:r>
            <a:rPr lang="nb-NO"/>
            <a:t>Vil de oppleve dette som en kostnad/byrde eller en fordel?</a:t>
          </a:r>
          <a:endParaRPr lang="en-US"/>
        </a:p>
      </dgm:t>
    </dgm:pt>
    <dgm:pt modelId="{9603B3DB-980B-4268-85F8-A450C4151176}" type="parTrans" cxnId="{7003A970-A358-4E47-AF99-E327BABF74FC}">
      <dgm:prSet/>
      <dgm:spPr/>
      <dgm:t>
        <a:bodyPr/>
        <a:lstStyle/>
        <a:p>
          <a:endParaRPr lang="en-US"/>
        </a:p>
      </dgm:t>
    </dgm:pt>
    <dgm:pt modelId="{2637179A-FC77-4EBB-92F3-F40875796C9B}" type="sibTrans" cxnId="{7003A970-A358-4E47-AF99-E327BABF74FC}">
      <dgm:prSet/>
      <dgm:spPr/>
      <dgm:t>
        <a:bodyPr/>
        <a:lstStyle/>
        <a:p>
          <a:endParaRPr lang="en-US"/>
        </a:p>
      </dgm:t>
    </dgm:pt>
    <dgm:pt modelId="{D61F21F2-4F80-472E-AF8C-4C1AEB5681C7}" type="pres">
      <dgm:prSet presAssocID="{3B7C5DE7-D895-48AD-9E50-8950E1619051}" presName="linear" presStyleCnt="0">
        <dgm:presLayoutVars>
          <dgm:animLvl val="lvl"/>
          <dgm:resizeHandles val="exact"/>
        </dgm:presLayoutVars>
      </dgm:prSet>
      <dgm:spPr/>
    </dgm:pt>
    <dgm:pt modelId="{BE6C9E43-061A-412C-9A12-959C6761E827}" type="pres">
      <dgm:prSet presAssocID="{14674C06-8DAF-452A-AEEE-DEE34A27ED3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2FE9869-8393-4E1D-BEDA-02A2CED6F9A7}" type="pres">
      <dgm:prSet presAssocID="{7CA2CB82-2785-413C-8D75-730BE12BC7C8}" presName="spacer" presStyleCnt="0"/>
      <dgm:spPr/>
    </dgm:pt>
    <dgm:pt modelId="{DB0B1479-F17F-4B63-87E4-BC6B9DEDD903}" type="pres">
      <dgm:prSet presAssocID="{56072720-709D-4633-9BDF-C631C48F6E4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BE3AD902-336E-44A3-99F9-F5CB8D00F636}" type="presOf" srcId="{56072720-709D-4633-9BDF-C631C48F6E47}" destId="{DB0B1479-F17F-4B63-87E4-BC6B9DEDD903}" srcOrd="0" destOrd="0" presId="urn:microsoft.com/office/officeart/2005/8/layout/vList2"/>
    <dgm:cxn modelId="{1EE3F427-56D3-497F-9A20-09EC34A173CC}" type="presOf" srcId="{14674C06-8DAF-452A-AEEE-DEE34A27ED3F}" destId="{BE6C9E43-061A-412C-9A12-959C6761E827}" srcOrd="0" destOrd="0" presId="urn:microsoft.com/office/officeart/2005/8/layout/vList2"/>
    <dgm:cxn modelId="{7003A970-A358-4E47-AF99-E327BABF74FC}" srcId="{3B7C5DE7-D895-48AD-9E50-8950E1619051}" destId="{56072720-709D-4633-9BDF-C631C48F6E47}" srcOrd="1" destOrd="0" parTransId="{9603B3DB-980B-4268-85F8-A450C4151176}" sibTransId="{2637179A-FC77-4EBB-92F3-F40875796C9B}"/>
    <dgm:cxn modelId="{4642C550-F805-422A-BFE6-928CA246B066}" srcId="{3B7C5DE7-D895-48AD-9E50-8950E1619051}" destId="{14674C06-8DAF-452A-AEEE-DEE34A27ED3F}" srcOrd="0" destOrd="0" parTransId="{39D2A023-1088-4523-8F40-6C716A358907}" sibTransId="{7CA2CB82-2785-413C-8D75-730BE12BC7C8}"/>
    <dgm:cxn modelId="{A95AF656-CAC7-432E-97BA-C309738B5E36}" type="presOf" srcId="{3B7C5DE7-D895-48AD-9E50-8950E1619051}" destId="{D61F21F2-4F80-472E-AF8C-4C1AEB5681C7}" srcOrd="0" destOrd="0" presId="urn:microsoft.com/office/officeart/2005/8/layout/vList2"/>
    <dgm:cxn modelId="{913B4C59-912C-4495-96C9-14A551BB51AE}" type="presParOf" srcId="{D61F21F2-4F80-472E-AF8C-4C1AEB5681C7}" destId="{BE6C9E43-061A-412C-9A12-959C6761E827}" srcOrd="0" destOrd="0" presId="urn:microsoft.com/office/officeart/2005/8/layout/vList2"/>
    <dgm:cxn modelId="{60FEACB5-0DF9-4BE6-98E6-E2ACB94D7408}" type="presParOf" srcId="{D61F21F2-4F80-472E-AF8C-4C1AEB5681C7}" destId="{D2FE9869-8393-4E1D-BEDA-02A2CED6F9A7}" srcOrd="1" destOrd="0" presId="urn:microsoft.com/office/officeart/2005/8/layout/vList2"/>
    <dgm:cxn modelId="{5071A739-48F3-4F51-910C-7DCDEACB26D9}" type="presParOf" srcId="{D61F21F2-4F80-472E-AF8C-4C1AEB5681C7}" destId="{DB0B1479-F17F-4B63-87E4-BC6B9DEDD90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D062F-AA4A-4937-BCA2-FD8131EE9446}">
      <dsp:nvSpPr>
        <dsp:cNvPr id="0" name=""/>
        <dsp:cNvSpPr/>
      </dsp:nvSpPr>
      <dsp:spPr>
        <a:xfrm>
          <a:off x="0" y="0"/>
          <a:ext cx="2889249" cy="2336799"/>
        </a:xfrm>
        <a:prstGeom prst="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257" tIns="330200" rIns="225257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/>
            <a:t>Cost/Benefit - før</a:t>
          </a:r>
          <a:endParaRPr lang="en-US" sz="1700" kern="1200"/>
        </a:p>
      </dsp:txBody>
      <dsp:txXfrm>
        <a:off x="0" y="887983"/>
        <a:ext cx="2889249" cy="1402079"/>
      </dsp:txXfrm>
    </dsp:sp>
    <dsp:sp modelId="{C8C81B74-A3D7-480A-B260-425F13039B5D}">
      <dsp:nvSpPr>
        <dsp:cNvPr id="0" name=""/>
        <dsp:cNvSpPr/>
      </dsp:nvSpPr>
      <dsp:spPr>
        <a:xfrm>
          <a:off x="1094105" y="233679"/>
          <a:ext cx="701039" cy="701039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656" tIns="12700" rIns="54656" bIns="1270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1</a:t>
          </a:r>
        </a:p>
      </dsp:txBody>
      <dsp:txXfrm>
        <a:off x="1196770" y="336344"/>
        <a:ext cx="495709" cy="495709"/>
      </dsp:txXfrm>
    </dsp:sp>
    <dsp:sp modelId="{296DDC62-EC7A-4B0D-A61C-D041B4BF9D75}">
      <dsp:nvSpPr>
        <dsp:cNvPr id="0" name=""/>
        <dsp:cNvSpPr/>
      </dsp:nvSpPr>
      <dsp:spPr>
        <a:xfrm>
          <a:off x="0" y="2336727"/>
          <a:ext cx="2889249" cy="72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-16626"/>
                <a:satOff val="-2280"/>
                <a:lumOff val="13914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6">
                <a:shade val="50000"/>
                <a:hueOff val="-16626"/>
                <a:satOff val="-2280"/>
                <a:lumOff val="13914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6">
                <a:shade val="50000"/>
                <a:hueOff val="-16626"/>
                <a:satOff val="-2280"/>
                <a:lumOff val="13914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50000"/>
              <a:hueOff val="-16626"/>
              <a:satOff val="-2280"/>
              <a:lumOff val="139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672768-EF47-453B-AB63-FE256142D612}">
      <dsp:nvSpPr>
        <dsp:cNvPr id="0" name=""/>
        <dsp:cNvSpPr/>
      </dsp:nvSpPr>
      <dsp:spPr>
        <a:xfrm>
          <a:off x="3178174" y="0"/>
          <a:ext cx="2889249" cy="2336799"/>
        </a:xfrm>
        <a:prstGeom prst="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257" tIns="330200" rIns="225257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 dirty="0" err="1"/>
            <a:t>Sosio</a:t>
          </a:r>
          <a:r>
            <a:rPr lang="nb-NO" sz="1700" kern="1200" dirty="0"/>
            <a:t>-materielle strukturer – underveis/kontinuerlig</a:t>
          </a:r>
          <a:endParaRPr lang="en-US" sz="1700" kern="1200" dirty="0"/>
        </a:p>
      </dsp:txBody>
      <dsp:txXfrm>
        <a:off x="3178174" y="887983"/>
        <a:ext cx="2889249" cy="1402079"/>
      </dsp:txXfrm>
    </dsp:sp>
    <dsp:sp modelId="{D5BF9A27-3BF2-4718-85EE-95F1AA41D2BC}">
      <dsp:nvSpPr>
        <dsp:cNvPr id="0" name=""/>
        <dsp:cNvSpPr/>
      </dsp:nvSpPr>
      <dsp:spPr>
        <a:xfrm>
          <a:off x="4272280" y="233679"/>
          <a:ext cx="701039" cy="701039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-33252"/>
                <a:satOff val="-4560"/>
                <a:lumOff val="27828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6">
                <a:shade val="50000"/>
                <a:hueOff val="-33252"/>
                <a:satOff val="-4560"/>
                <a:lumOff val="27828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6">
                <a:shade val="50000"/>
                <a:hueOff val="-33252"/>
                <a:satOff val="-4560"/>
                <a:lumOff val="27828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50000"/>
              <a:hueOff val="-33252"/>
              <a:satOff val="-4560"/>
              <a:lumOff val="278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656" tIns="12700" rIns="54656" bIns="1270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2</a:t>
          </a:r>
        </a:p>
      </dsp:txBody>
      <dsp:txXfrm>
        <a:off x="4374945" y="336344"/>
        <a:ext cx="495709" cy="495709"/>
      </dsp:txXfrm>
    </dsp:sp>
    <dsp:sp modelId="{CBE70C82-CE92-4032-8609-4E2136547FB5}">
      <dsp:nvSpPr>
        <dsp:cNvPr id="0" name=""/>
        <dsp:cNvSpPr/>
      </dsp:nvSpPr>
      <dsp:spPr>
        <a:xfrm>
          <a:off x="3178174" y="2336727"/>
          <a:ext cx="2889249" cy="72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-49878"/>
                <a:satOff val="-6840"/>
                <a:lumOff val="41742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6">
                <a:shade val="50000"/>
                <a:hueOff val="-49878"/>
                <a:satOff val="-6840"/>
                <a:lumOff val="41742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6">
                <a:shade val="50000"/>
                <a:hueOff val="-49878"/>
                <a:satOff val="-6840"/>
                <a:lumOff val="41742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50000"/>
              <a:hueOff val="-49878"/>
              <a:satOff val="-6840"/>
              <a:lumOff val="4174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60709F-9EBF-4BFF-A298-4A10D3DECE39}">
      <dsp:nvSpPr>
        <dsp:cNvPr id="0" name=""/>
        <dsp:cNvSpPr/>
      </dsp:nvSpPr>
      <dsp:spPr>
        <a:xfrm>
          <a:off x="6356349" y="0"/>
          <a:ext cx="2889249" cy="2336799"/>
        </a:xfrm>
        <a:prstGeom prst="rect">
          <a:avLst/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257" tIns="330200" rIns="225257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700" kern="1200"/>
            <a:t>Prosessanalysemodell - etterpå</a:t>
          </a:r>
          <a:endParaRPr lang="en-US" sz="1700" kern="1200"/>
        </a:p>
      </dsp:txBody>
      <dsp:txXfrm>
        <a:off x="6356349" y="887983"/>
        <a:ext cx="2889249" cy="1402079"/>
      </dsp:txXfrm>
    </dsp:sp>
    <dsp:sp modelId="{5AB7753C-40FC-4017-B978-4B48A9796039}">
      <dsp:nvSpPr>
        <dsp:cNvPr id="0" name=""/>
        <dsp:cNvSpPr/>
      </dsp:nvSpPr>
      <dsp:spPr>
        <a:xfrm>
          <a:off x="7450455" y="233679"/>
          <a:ext cx="701039" cy="701039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-33252"/>
                <a:satOff val="-4560"/>
                <a:lumOff val="27828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6">
                <a:shade val="50000"/>
                <a:hueOff val="-33252"/>
                <a:satOff val="-4560"/>
                <a:lumOff val="27828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6">
                <a:shade val="50000"/>
                <a:hueOff val="-33252"/>
                <a:satOff val="-4560"/>
                <a:lumOff val="27828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50000"/>
              <a:hueOff val="-33252"/>
              <a:satOff val="-4560"/>
              <a:lumOff val="278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4656" tIns="12700" rIns="54656" bIns="1270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3</a:t>
          </a:r>
        </a:p>
      </dsp:txBody>
      <dsp:txXfrm>
        <a:off x="7553120" y="336344"/>
        <a:ext cx="495709" cy="495709"/>
      </dsp:txXfrm>
    </dsp:sp>
    <dsp:sp modelId="{05B88D74-0CE6-43BB-B7E5-A7EF52034334}">
      <dsp:nvSpPr>
        <dsp:cNvPr id="0" name=""/>
        <dsp:cNvSpPr/>
      </dsp:nvSpPr>
      <dsp:spPr>
        <a:xfrm>
          <a:off x="6356349" y="2336727"/>
          <a:ext cx="2889249" cy="72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-16626"/>
                <a:satOff val="-2280"/>
                <a:lumOff val="13914"/>
                <a:alphaOff val="0"/>
                <a:tint val="60000"/>
                <a:satMod val="105000"/>
                <a:lumMod val="105000"/>
              </a:schemeClr>
            </a:gs>
            <a:gs pos="100000">
              <a:schemeClr val="accent6">
                <a:shade val="50000"/>
                <a:hueOff val="-16626"/>
                <a:satOff val="-2280"/>
                <a:lumOff val="13914"/>
                <a:alphaOff val="0"/>
                <a:tint val="65000"/>
                <a:satMod val="100000"/>
                <a:lumMod val="100000"/>
              </a:schemeClr>
            </a:gs>
            <a:gs pos="100000">
              <a:schemeClr val="accent6">
                <a:shade val="50000"/>
                <a:hueOff val="-16626"/>
                <a:satOff val="-2280"/>
                <a:lumOff val="13914"/>
                <a:alphaOff val="0"/>
                <a:tint val="70000"/>
                <a:satMod val="100000"/>
                <a:lumMod val="100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50000"/>
              <a:hueOff val="-16626"/>
              <a:satOff val="-2280"/>
              <a:lumOff val="139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C9E43-061A-412C-9A12-959C6761E827}">
      <dsp:nvSpPr>
        <dsp:cNvPr id="0" name=""/>
        <dsp:cNvSpPr/>
      </dsp:nvSpPr>
      <dsp:spPr>
        <a:xfrm>
          <a:off x="0" y="426559"/>
          <a:ext cx="5906181" cy="213408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6">
                <a:shade val="80000"/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800" kern="1200"/>
            <a:t>Hvem blir berørt av dette endringsforslaget?</a:t>
          </a:r>
          <a:endParaRPr lang="en-US" sz="3800" kern="1200"/>
        </a:p>
      </dsp:txBody>
      <dsp:txXfrm>
        <a:off x="104177" y="530736"/>
        <a:ext cx="5697827" cy="1925726"/>
      </dsp:txXfrm>
    </dsp:sp>
    <dsp:sp modelId="{DB0B1479-F17F-4B63-87E4-BC6B9DEDD903}">
      <dsp:nvSpPr>
        <dsp:cNvPr id="0" name=""/>
        <dsp:cNvSpPr/>
      </dsp:nvSpPr>
      <dsp:spPr>
        <a:xfrm>
          <a:off x="0" y="2670079"/>
          <a:ext cx="5906181" cy="2134080"/>
        </a:xfrm>
        <a:prstGeom prst="roundRect">
          <a:avLst/>
        </a:prstGeom>
        <a:gradFill rotWithShape="0">
          <a:gsLst>
            <a:gs pos="0">
              <a:schemeClr val="accent6">
                <a:shade val="80000"/>
                <a:hueOff val="-40683"/>
                <a:satOff val="-4776"/>
                <a:lumOff val="25132"/>
                <a:alphaOff val="0"/>
                <a:satMod val="100000"/>
                <a:lumMod val="100000"/>
              </a:schemeClr>
            </a:gs>
            <a:gs pos="50000">
              <a:schemeClr val="accent6">
                <a:shade val="80000"/>
                <a:hueOff val="-40683"/>
                <a:satOff val="-4776"/>
                <a:lumOff val="25132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6">
                <a:shade val="80000"/>
                <a:hueOff val="-40683"/>
                <a:satOff val="-4776"/>
                <a:lumOff val="25132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800" kern="1200"/>
            <a:t>Vil de oppleve dette som en kostnad/byrde eller en fordel?</a:t>
          </a:r>
          <a:endParaRPr lang="en-US" sz="3800" kern="1200"/>
        </a:p>
      </dsp:txBody>
      <dsp:txXfrm>
        <a:off x="104177" y="2774256"/>
        <a:ext cx="5697827" cy="1925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18-02-15T08:10:26.549"/>
    </inkml:context>
    <inkml:brush xml:id="br0">
      <inkml:brushProperty name="width" value="0.05" units="cm"/>
      <inkml:brushProperty name="height" value="0.05" units="cm"/>
      <inkml:brushProperty name="color" value="#ED1C24"/>
      <inkml:brushProperty name="fitToCurve" value="1"/>
    </inkml:brush>
  </inkml:definitions>
  <inkml:trace contextRef="#ctx0" brushRef="#br0">0 238 0,'39'0'78,"0"0"-78,40 0 31,-40 0-15,39 0-1,-39 0 1,39 0 0,-39 0-16,0 0 15,39 0 1,-39 0 0,40 0-1,-40 0 1,39 0-1,-39 0 1,0 0-16,0 0 16,0 0-1,0 0 17,0 0-17,0 0 1,0 0-1,0-39-15,1 39 32,-1 0-32,0 0 31,0 0 78,39 0 391,0-39-500,0 39 16,0-39 0,1 39-16,-1 0 15,0 0 1,-39 0-16,0 0 15,0 0 1,0 0-16,0 0 16,0 0-1,0 0 32,0 0-31,1 0-1,38-39 17,-39 0-17,0 39 1,0 0-16,0 0 16,0-39-1,0 39-15,0 0 16,0 0-1,0 0-15,0 0 16,1 0 0,-1 0-16,39 0 15,-39 0 1,0 0 0,0 0-16,0 0 15,0 0 1,0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18-02-06T14:23:47.241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-9668-674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18-02-06T14:24:17.115"/>
    </inkml:context>
    <inkml:brush xml:id="br0">
      <inkml:brushProperty name="width" value="0.05" units="cm"/>
      <inkml:brushProperty name="height" value="0.05" units="cm"/>
      <inkml:brushProperty name="fitToCurve" value="1"/>
    </inkml:brush>
  </inkml:definitions>
  <inkml:trace contextRef="#ctx0" brushRef="#br0">181-492 0</inkml:trace>
  <inkml:trace contextRef="#ctx0" brushRef="#br0" timeOffset="9162.7268">10626-959 0,'0'-26'110,"52"26"-110,-52 26 15</inkml:trace>
  <inkml:trace contextRef="#ctx0" brushRef="#br0" timeOffset="11975.3494">12985-1114 0,'26'0'47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18-02-06T14:39:53.223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-10912 95 0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18-02-06T14:39:52.535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-10264 743 0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31408" units="1/cm"/>
          <inkml:channelProperty channel="Y" name="resolution" value="49.23077" units="1/cm"/>
          <inkml:channelProperty channel="T" name="resolution" value="1" units="1/dev"/>
        </inkml:channelProperties>
      </inkml:inkSource>
      <inkml:timestamp xml:id="ts0" timeString="2018-02-06T14:26:06.924"/>
    </inkml:context>
    <inkml:brush xml:id="br0">
      <inkml:brushProperty name="width" value="0.05" units="cm"/>
      <inkml:brushProperty name="height" value="0.05" units="cm"/>
      <inkml:brushProperty name="color" value="#177D36"/>
      <inkml:brushProperty name="fitToCurve" value="1"/>
    </inkml:brush>
  </inkml:definitions>
  <inkml:trace contextRef="#ctx0" brushRef="#br0">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6DDE4-4D4F-4151-911A-BAE0BB2F1351}" type="datetimeFigureOut">
              <a:rPr lang="nb-NO" smtClean="0"/>
              <a:t>16.02.2018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7E50A-F692-402E-AD24-03DFD715A6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4462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E50A-F692-402E-AD24-03DFD715A65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6016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Konkrete oppgaver: lære å lage egen mat – kjøkken i klasserommet, egen klassekasse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eller inn på det store kjøkkenet og skrelle poteter.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Dersom en oppgave skolen skal løse,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f.eks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elevene skal utvikle global kompetanse, globalt medansvar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Besøke en skole i India og arbeide sammen med elevene der eller shoppingtur til Hollywood?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Elevene skal få grunnleggende ferdigheter innenfor friluftsliv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Elevene skal utvikle sine kreative ferdigheter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Elevene skal bli mer selvstendige (Lundheim)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Elevene skal oppleve livsmot og mestring.</a:t>
            </a: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E50A-F692-402E-AD24-03DFD715A656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8062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Øvelse: la blikket hvile på skoen din.  Har min skole de materielle løsningene vi trenger i forhold til vår oppgave?  Hvordan er sammenhengen mellom skolebygg. Læringsverktøy og den læringsoppgaven vi har som mål å gjennomføre.</a:t>
            </a:r>
          </a:p>
          <a:p>
            <a:r>
              <a:rPr lang="nb-NO" dirty="0"/>
              <a:t>Ser dere noen sammenhenger mellom de materielle forhold og de sosiale forhold. 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E50A-F692-402E-AD24-03DFD715A656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376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Noe vi kan gjøre etter en endringsprosess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E50A-F692-402E-AD24-03DFD715A656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7302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Øvelse: Lag en skisse på en endringsprosess som er gjennomført på egen skole.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E50A-F692-402E-AD24-03DFD715A656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1804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E50A-F692-402E-AD24-03DFD715A656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8951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E50A-F692-402E-AD24-03DFD715A65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3853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E50A-F692-402E-AD24-03DFD715A65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2045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E50A-F692-402E-AD24-03DFD715A65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9168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Noe vi gjør før en endringsprosess.</a:t>
            </a:r>
          </a:p>
          <a:p>
            <a:r>
              <a:rPr lang="nb-NO" dirty="0"/>
              <a:t>Øvelse:  ale gjør en C/B på tema flytte morgensamling. Del ut ark. 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E50A-F692-402E-AD24-03DFD715A65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11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Finne skolen der den er – noe vi kan gjøre kontinuerlig.</a:t>
            </a:r>
          </a:p>
          <a:p>
            <a:r>
              <a:rPr lang="nb-NO" dirty="0"/>
              <a:t>Lukket materielt system – åpent</a:t>
            </a:r>
          </a:p>
          <a:p>
            <a:r>
              <a:rPr lang="nb-NO" dirty="0"/>
              <a:t>Lukkede, avgrensede bøker, kapitler, fasitsvar – begynne med det elevene vet, undersøke, åpen opp</a:t>
            </a:r>
          </a:p>
          <a:p>
            <a:r>
              <a:rPr lang="nb-NO" dirty="0"/>
              <a:t>Oppgavenivå: fremme de unges læring, Tydelige instruksjoner, spørsmål og andre oppgaver som skal fremme læring.</a:t>
            </a:r>
          </a:p>
          <a:p>
            <a:r>
              <a:rPr lang="nb-NO" dirty="0"/>
              <a:t>Elvebakken VGS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E50A-F692-402E-AD24-03DFD715A65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2165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brødboksen!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Arena – lærerne kunne delta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Vaktmesterkontoret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 jeg byttet kontor….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 lobby på FHS Sørlandet (sjekk med Sven Tommy</a:t>
            </a:r>
          </a:p>
          <a:p>
            <a:pPr lvl="0"/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 vi opprettet ny linje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E50A-F692-402E-AD24-03DFD715A65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7114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E50A-F692-402E-AD24-03DFD715A656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5464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Turskolen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Svære tørkerom for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turklær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oppbevaring av «6 typer ski», sekker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eget rom til å pakke turmat med inngang fra utsiden – ikke gjennom kjøkkenet. Skolen har stort lager av låneutstyr.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Kreative skolen: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Åpne, ikke låste klasserom, utstyr tilgjengelig, innbydende arbeidssteder, (ikke bomberommet), elevprodukter på veggene og utstilt på annen måte, ……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7E50A-F692-402E-AD24-03DFD715A656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8688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7B61EF7-0732-4DBB-8BC0-7CBA593EB264}" type="datetime1">
              <a:rPr lang="en-US" smtClean="0"/>
              <a:t>2/16/2018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Marie Wiland NKF 2018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Plassholder for bunntekst 4">
            <a:extLst>
              <a:ext uri="{FF2B5EF4-FFF2-40B4-BE49-F238E27FC236}">
                <a16:creationId xmlns:a16="http://schemas.microsoft.com/office/drawing/2014/main" id="{94F0CACA-3BC2-4BAC-AD08-5ACB40CCB131}"/>
              </a:ext>
            </a:extLst>
          </p:cNvPr>
          <p:cNvSpPr txBox="1">
            <a:spLocks/>
          </p:cNvSpPr>
          <p:nvPr userDrawn="1"/>
        </p:nvSpPr>
        <p:spPr>
          <a:xfrm>
            <a:off x="399941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/>
              <a:t>Demonstrasjon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3970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B6900-3579-470A-8F70-03E9F6985D6F}" type="datetime1">
              <a:rPr lang="en-US" smtClean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Marie Wiland NKF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7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B7B4F-113B-402D-B229-CE851FF2BC0D}" type="datetime1">
              <a:rPr lang="en-US" smtClean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Marie Wiland NKF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536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2457" y="1328394"/>
            <a:ext cx="10058400" cy="3931920"/>
          </a:xfrm>
        </p:spPr>
        <p:txBody>
          <a:bodyPr/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C199-8585-4AC1-83EC-AC2298898F50}" type="datetime1">
              <a:rPr lang="en-US" smtClean="0"/>
              <a:t>2/16/2018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 b="1"/>
            </a:lvl1pPr>
          </a:lstStyle>
          <a:p>
            <a:r>
              <a:rPr lang="en-US" dirty="0"/>
              <a:t>Marie Wiland NKF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96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7F28467-AC49-42EF-A339-B2A6B4C18E1F}" type="datetime1">
              <a:rPr lang="en-US" smtClean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Marie Wiland NKF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8598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2508-1FE3-4304-8F7C-5DDC8AA92581}" type="datetime1">
              <a:rPr lang="en-US" smtClean="0"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Marie Wiland NKF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4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F025E-4032-4363-9229-CF7A25884FD7}" type="datetime1">
              <a:rPr lang="en-US" smtClean="0"/>
              <a:t>2/16/2018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Marie Wiland NKF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5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C4203-8FB6-49B1-A15E-BDE203FE2F28}" type="datetime1">
              <a:rPr lang="en-US" smtClean="0"/>
              <a:t>2/16/2018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Marie Wiland NKF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23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3DD0D-96E9-45C9-8BE4-CA3268E971D7}" type="datetime1">
              <a:rPr lang="en-US" smtClean="0"/>
              <a:t>2/16/2018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Marie Wiland NKF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93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B6DD-4373-4527-A718-2154DB38D987}" type="datetime1">
              <a:rPr lang="en-US" smtClean="0"/>
              <a:t>2/16/2018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Marie Wiland NKF 2018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805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6866DBD-FDE2-4CB7-AFDF-A24206BCB0C4}" type="datetime1">
              <a:rPr lang="en-US" smtClean="0"/>
              <a:t>2/16/2018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Marie Wiland NKF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1885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0312" y="3619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931BBAA-582F-4C92-9830-D3BAD815EA9B}" type="datetime1">
              <a:rPr lang="en-US" smtClean="0"/>
              <a:t>2/16/2018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443988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Marie Wiland NKF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72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customXml" Target="../ink/ink3.xml"/><Relationship Id="rId10" Type="http://schemas.openxmlformats.org/officeDocument/2006/relationships/customXml" Target="../ink/ink6.xml"/><Relationship Id="rId4" Type="http://schemas.openxmlformats.org/officeDocument/2006/relationships/image" Target="../media/image11.emf"/><Relationship Id="rId9" Type="http://schemas.openxmlformats.org/officeDocument/2006/relationships/customXml" Target="../ink/ink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rdtak.no/index.php?fn=S%C3%B8ren&amp;en=Kierkegaar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customXml" Target="../ink/ink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7">
            <a:extLst>
              <a:ext uri="{FF2B5EF4-FFF2-40B4-BE49-F238E27FC236}">
                <a16:creationId xmlns:a16="http://schemas.microsoft.com/office/drawing/2014/main" id="{B66F8A2C-B8CF-4B20-9A73-2ADCF630275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180C23B1-7427-4DF4-BFF1-60CD7E93BC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B5DD78E9-DE0D-47AF-A0DB-F475221E3DC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108" y="610955"/>
            <a:ext cx="10927784" cy="563609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id="{A118D329-2010-4A15-B57C-429FFAE35B1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052" y="777240"/>
            <a:ext cx="10597896" cy="5303520"/>
          </a:xfrm>
          <a:prstGeom prst="rect">
            <a:avLst/>
          </a:prstGeom>
          <a:solidFill>
            <a:schemeClr val="bg1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cxnSp>
        <p:nvCxnSpPr>
          <p:cNvPr id="31" name="Straight Connector 15">
            <a:extLst>
              <a:ext uri="{FF2B5EF4-FFF2-40B4-BE49-F238E27FC236}">
                <a16:creationId xmlns:a16="http://schemas.microsoft.com/office/drawing/2014/main" id="{994262BC-EE98-4BD6-82DB-4955E8DCC29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2" y="2057401"/>
            <a:ext cx="0" cy="274320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BFE41313-3227-4B2A-82CA-58B42853DF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3520" y="1272800"/>
            <a:ext cx="6544620" cy="4312402"/>
          </a:xfrm>
        </p:spPr>
        <p:txBody>
          <a:bodyPr anchor="ctr">
            <a:normAutofit/>
          </a:bodyPr>
          <a:lstStyle/>
          <a:p>
            <a:pPr algn="r"/>
            <a:r>
              <a:rPr lang="nb-NO" sz="6800" dirty="0">
                <a:solidFill>
                  <a:schemeClr val="tx1"/>
                </a:solidFill>
              </a:rPr>
              <a:t>Blikk for utvikling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2321E0D-0A43-42E0-B9A8-0AFD3668E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3440" y="1272800"/>
            <a:ext cx="2481307" cy="4312402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nb-NO" sz="2400" dirty="0"/>
              <a:t>Finne skolen din der den er….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934DB6FC-A12B-4F78-9199-94AE8C4C0B48}"/>
              </a:ext>
            </a:extLst>
          </p:cNvPr>
          <p:cNvSpPr txBox="1"/>
          <p:nvPr/>
        </p:nvSpPr>
        <p:spPr>
          <a:xfrm>
            <a:off x="1263519" y="5521348"/>
            <a:ext cx="355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accent2">
                    <a:lumMod val="50000"/>
                  </a:schemeClr>
                </a:solidFill>
              </a:rPr>
              <a:t>Marie Wiland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D998C28-55E0-4F39-AB6C-32E6637AC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8394" y="5052480"/>
            <a:ext cx="202882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32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 239">
            <a:extLst>
              <a:ext uri="{FF2B5EF4-FFF2-40B4-BE49-F238E27FC236}">
                <a16:creationId xmlns:a16="http://schemas.microsoft.com/office/drawing/2014/main" id="{61877CC4-D40F-4AA7-9918-B650DE6DCBB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Rectangle 241">
            <a:extLst>
              <a:ext uri="{FF2B5EF4-FFF2-40B4-BE49-F238E27FC236}">
                <a16:creationId xmlns:a16="http://schemas.microsoft.com/office/drawing/2014/main" id="{27AA3049-D42F-46F6-856C-F9B8925E641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91" name="Rectangle 243">
            <a:extLst>
              <a:ext uri="{FF2B5EF4-FFF2-40B4-BE49-F238E27FC236}">
                <a16:creationId xmlns:a16="http://schemas.microsoft.com/office/drawing/2014/main" id="{FEC7C2A9-C77C-442E-800B-313E0D3F206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92" name="Rectangle 245">
            <a:extLst>
              <a:ext uri="{FF2B5EF4-FFF2-40B4-BE49-F238E27FC236}">
                <a16:creationId xmlns:a16="http://schemas.microsoft.com/office/drawing/2014/main" id="{007B62E5-5E62-4CB8-AFD5-1B59D2B620F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93" name="Group 247">
            <a:extLst>
              <a:ext uri="{FF2B5EF4-FFF2-40B4-BE49-F238E27FC236}">
                <a16:creationId xmlns:a16="http://schemas.microsoft.com/office/drawing/2014/main" id="{99BCEFE9-2CB0-4D92-9EAF-2AD0F6B8F58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F147C330-3181-415C-816F-4382214102A4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0F6163FB-E4BC-4359-ABB1-1FAA985798E8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089531CE-7400-41BD-B67A-AAE15984D674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4" name="Rectangle 252">
            <a:extLst>
              <a:ext uri="{FF2B5EF4-FFF2-40B4-BE49-F238E27FC236}">
                <a16:creationId xmlns:a16="http://schemas.microsoft.com/office/drawing/2014/main" id="{BB4D2D9A-75D3-4CEA-89BA-9CAE0AE7CE4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pic>
        <p:nvPicPr>
          <p:cNvPr id="22" name="Picture 2" descr="Related image">
            <a:extLst>
              <a:ext uri="{FF2B5EF4-FFF2-40B4-BE49-F238E27FC236}">
                <a16:creationId xmlns:a16="http://schemas.microsoft.com/office/drawing/2014/main" id="{07ED7AC5-DC67-4BCF-AF76-37840C4C3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4" r="7156" b="-3"/>
          <a:stretch/>
        </p:blipFill>
        <p:spPr bwMode="auto">
          <a:xfrm>
            <a:off x="6862702" y="3439375"/>
            <a:ext cx="4708547" cy="279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" name="Rectangle 254">
            <a:extLst>
              <a:ext uri="{FF2B5EF4-FFF2-40B4-BE49-F238E27FC236}">
                <a16:creationId xmlns:a16="http://schemas.microsoft.com/office/drawing/2014/main" id="{DE4EBB38-B143-4CA0-8578-8D365EF2B02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96" name="Rectangle 256">
            <a:extLst>
              <a:ext uri="{FF2B5EF4-FFF2-40B4-BE49-F238E27FC236}">
                <a16:creationId xmlns:a16="http://schemas.microsoft.com/office/drawing/2014/main" id="{B5E93901-A9BB-41F0-867B-5E605641873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4898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97" name="Straight Connector 258">
            <a:extLst>
              <a:ext uri="{FF2B5EF4-FFF2-40B4-BE49-F238E27FC236}">
                <a16:creationId xmlns:a16="http://schemas.microsoft.com/office/drawing/2014/main" id="{A875BCCB-8D59-4F4A-9DFF-452377331A44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60">
            <a:extLst>
              <a:ext uri="{FF2B5EF4-FFF2-40B4-BE49-F238E27FC236}">
                <a16:creationId xmlns:a16="http://schemas.microsoft.com/office/drawing/2014/main" id="{12670F45-B550-467C-95B2-55941AB8405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8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62">
            <a:extLst>
              <a:ext uri="{FF2B5EF4-FFF2-40B4-BE49-F238E27FC236}">
                <a16:creationId xmlns:a16="http://schemas.microsoft.com/office/drawing/2014/main" id="{7A914574-F3F9-4FAE-8D10-C61967DD391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491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4" descr="Image result for Danvik folkehøgskole">
            <a:extLst>
              <a:ext uri="{FF2B5EF4-FFF2-40B4-BE49-F238E27FC236}">
                <a16:creationId xmlns:a16="http://schemas.microsoft.com/office/drawing/2014/main" id="{6BDB10B2-DD29-4B1D-990C-4AC6CB9919A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4" b="17052"/>
          <a:stretch/>
        </p:blipFill>
        <p:spPr bwMode="auto">
          <a:xfrm>
            <a:off x="6837278" y="621793"/>
            <a:ext cx="4729824" cy="283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1F232F3-CE51-42A4-BFF9-C9A86E307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48844"/>
            <a:ext cx="6548387" cy="30427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cap="all" spc="-100" dirty="0" err="1"/>
              <a:t>Sosio-materielle</a:t>
            </a:r>
            <a:r>
              <a:rPr lang="en-US" cap="all" spc="-100" dirty="0"/>
              <a:t> </a:t>
            </a:r>
            <a:r>
              <a:rPr lang="en-US" cap="all" spc="-100" dirty="0" err="1"/>
              <a:t>strukturer</a:t>
            </a:r>
            <a:endParaRPr lang="en-US" cap="all" spc="-1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9AD111D-6A69-45C8-9AED-E0F647CD6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7386" y="4682062"/>
            <a:ext cx="5355264" cy="95025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000" b="1" spc="80" dirty="0" err="1"/>
              <a:t>Oppgave</a:t>
            </a:r>
            <a:r>
              <a:rPr lang="en-US" sz="4000" b="1" spc="80" dirty="0"/>
              <a:t>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AAF92A5-ECAF-46D3-AA5B-46D7F78F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Marie Wiland NKF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02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3B6DDF62-332D-4181-A649-B2E1893F228B}"/>
              </a:ext>
            </a:extLst>
          </p:cNvPr>
          <p:cNvSpPr txBox="1">
            <a:spLocks/>
          </p:cNvSpPr>
          <p:nvPr/>
        </p:nvSpPr>
        <p:spPr>
          <a:xfrm>
            <a:off x="1328057" y="391886"/>
            <a:ext cx="10058400" cy="108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b-NO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Sosio-materielle strukturer</a:t>
            </a: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B242FFC9-D2EC-473E-A99D-3B09AF4D94C2}"/>
              </a:ext>
            </a:extLst>
          </p:cNvPr>
          <p:cNvGrpSpPr/>
          <p:nvPr/>
        </p:nvGrpSpPr>
        <p:grpSpPr>
          <a:xfrm>
            <a:off x="1328057" y="1732044"/>
            <a:ext cx="9349274" cy="4544519"/>
            <a:chOff x="1135224" y="1724807"/>
            <a:chExt cx="9349274" cy="3486425"/>
          </a:xfrm>
        </p:grpSpPr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CEB1B164-69A9-4C14-B6A3-3074A68E620F}"/>
                </a:ext>
              </a:extLst>
            </p:cNvPr>
            <p:cNvSpPr txBox="1"/>
            <p:nvPr/>
          </p:nvSpPr>
          <p:spPr>
            <a:xfrm>
              <a:off x="1390260" y="2388576"/>
              <a:ext cx="32532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800" b="1" dirty="0"/>
                <a:t>Boks nivået</a:t>
              </a:r>
            </a:p>
          </p:txBody>
        </p:sp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7310C1BF-AE3D-4779-82BD-E83282D26265}"/>
                </a:ext>
              </a:extLst>
            </p:cNvPr>
            <p:cNvSpPr txBox="1"/>
            <p:nvPr/>
          </p:nvSpPr>
          <p:spPr>
            <a:xfrm>
              <a:off x="1135224" y="1724807"/>
              <a:ext cx="37633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3200" b="1" u="sng" dirty="0"/>
                <a:t>Materielle forhold</a:t>
              </a:r>
            </a:p>
          </p:txBody>
        </p:sp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18053EB0-E504-45AB-B1AE-7B8D0812ACED}"/>
                </a:ext>
              </a:extLst>
            </p:cNvPr>
            <p:cNvSpPr txBox="1"/>
            <p:nvPr/>
          </p:nvSpPr>
          <p:spPr>
            <a:xfrm>
              <a:off x="7231224" y="4688012"/>
              <a:ext cx="32532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800" b="1" dirty="0"/>
                <a:t>Sosial strukturer</a:t>
              </a:r>
            </a:p>
          </p:txBody>
        </p: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40C8EBC9-E3FF-43CE-8050-41F87B5E9F2D}"/>
                </a:ext>
              </a:extLst>
            </p:cNvPr>
            <p:cNvSpPr txBox="1"/>
            <p:nvPr/>
          </p:nvSpPr>
          <p:spPr>
            <a:xfrm>
              <a:off x="7231224" y="2409579"/>
              <a:ext cx="32532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800" b="1" dirty="0"/>
                <a:t>Maktforhold</a:t>
              </a:r>
            </a:p>
          </p:txBody>
        </p:sp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C488894E-AB06-4541-9426-A63051BF82A8}"/>
                </a:ext>
              </a:extLst>
            </p:cNvPr>
            <p:cNvSpPr txBox="1"/>
            <p:nvPr/>
          </p:nvSpPr>
          <p:spPr>
            <a:xfrm>
              <a:off x="1135224" y="4688012"/>
              <a:ext cx="32532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800" b="1" dirty="0"/>
                <a:t>Oppgave nivået</a:t>
              </a:r>
            </a:p>
          </p:txBody>
        </p:sp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18F2A92D-01B7-4700-9271-210BB3C525A4}"/>
                </a:ext>
              </a:extLst>
            </p:cNvPr>
            <p:cNvSpPr txBox="1"/>
            <p:nvPr/>
          </p:nvSpPr>
          <p:spPr>
            <a:xfrm>
              <a:off x="1135224" y="3406762"/>
              <a:ext cx="325327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800" b="1" dirty="0"/>
                <a:t>Læringsverktøy</a:t>
              </a:r>
            </a:p>
            <a:p>
              <a:r>
                <a:rPr lang="nb-NO" sz="2800" b="1" dirty="0"/>
                <a:t>(bok nivå)</a:t>
              </a:r>
            </a:p>
          </p:txBody>
        </p:sp>
        <p:sp>
          <p:nvSpPr>
            <p:cNvPr id="12" name="TekstSylinder 11">
              <a:extLst>
                <a:ext uri="{FF2B5EF4-FFF2-40B4-BE49-F238E27FC236}">
                  <a16:creationId xmlns:a16="http://schemas.microsoft.com/office/drawing/2014/main" id="{EE0DF31E-6BF8-489E-964C-56AE1808FBF5}"/>
                </a:ext>
              </a:extLst>
            </p:cNvPr>
            <p:cNvSpPr txBox="1"/>
            <p:nvPr/>
          </p:nvSpPr>
          <p:spPr>
            <a:xfrm>
              <a:off x="7197012" y="1724807"/>
              <a:ext cx="32532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3200" b="1" u="sng" dirty="0"/>
                <a:t>Sosiale forhold</a:t>
              </a:r>
            </a:p>
          </p:txBody>
        </p: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F80B8640-CE99-406F-84D9-DAA9B4896B7B}"/>
                </a:ext>
              </a:extLst>
            </p:cNvPr>
            <p:cNvSpPr txBox="1"/>
            <p:nvPr/>
          </p:nvSpPr>
          <p:spPr>
            <a:xfrm>
              <a:off x="7206916" y="3406762"/>
              <a:ext cx="3253274" cy="401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800" b="1" dirty="0"/>
                <a:t>Læringskultur</a:t>
              </a:r>
            </a:p>
          </p:txBody>
        </p:sp>
        <p:sp>
          <p:nvSpPr>
            <p:cNvPr id="14" name="Pil: venstre og høyre 13">
              <a:extLst>
                <a:ext uri="{FF2B5EF4-FFF2-40B4-BE49-F238E27FC236}">
                  <a16:creationId xmlns:a16="http://schemas.microsoft.com/office/drawing/2014/main" id="{7857B8D0-584C-4203-A6A5-DBA9BE2EFEC9}"/>
                </a:ext>
              </a:extLst>
            </p:cNvPr>
            <p:cNvSpPr/>
            <p:nvPr/>
          </p:nvSpPr>
          <p:spPr>
            <a:xfrm>
              <a:off x="5067010" y="3338092"/>
              <a:ext cx="1216152" cy="48463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Pil: opp og ned 1">
            <a:extLst>
              <a:ext uri="{FF2B5EF4-FFF2-40B4-BE49-F238E27FC236}">
                <a16:creationId xmlns:a16="http://schemas.microsoft.com/office/drawing/2014/main" id="{5096A290-582E-48DB-913A-190112B7CF7F}"/>
              </a:ext>
            </a:extLst>
          </p:cNvPr>
          <p:cNvSpPr/>
          <p:nvPr/>
        </p:nvSpPr>
        <p:spPr>
          <a:xfrm>
            <a:off x="2365558" y="3238059"/>
            <a:ext cx="484632" cy="76624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il: opp og ned 14">
            <a:extLst>
              <a:ext uri="{FF2B5EF4-FFF2-40B4-BE49-F238E27FC236}">
                <a16:creationId xmlns:a16="http://schemas.microsoft.com/office/drawing/2014/main" id="{3062F152-E2BB-4937-BDFC-5FCB600CA9D5}"/>
              </a:ext>
            </a:extLst>
          </p:cNvPr>
          <p:cNvSpPr/>
          <p:nvPr/>
        </p:nvSpPr>
        <p:spPr>
          <a:xfrm>
            <a:off x="2365558" y="4977270"/>
            <a:ext cx="484632" cy="76624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021421E-6093-4E8D-A784-DCA8ED848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Marie Wiland NKF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827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8" name="Håndskrift 47">
                <a:extLst>
                  <a:ext uri="{FF2B5EF4-FFF2-40B4-BE49-F238E27FC236}">
                    <a16:creationId xmlns:a16="http://schemas.microsoft.com/office/drawing/2014/main" id="{2891F2C3-BF71-4AED-BBDD-7FC450F6063D}"/>
                  </a:ext>
                </a:extLst>
              </p14:cNvPr>
              <p14:cNvContentPartPr/>
              <p14:nvPr/>
            </p14:nvContentPartPr>
            <p14:xfrm>
              <a:off x="2024596" y="534852"/>
              <a:ext cx="360" cy="360"/>
            </p14:xfrm>
          </p:contentPart>
        </mc:Choice>
        <mc:Fallback xmlns="">
          <p:pic>
            <p:nvPicPr>
              <p:cNvPr id="48" name="Håndskrift 47">
                <a:extLst>
                  <a:ext uri="{FF2B5EF4-FFF2-40B4-BE49-F238E27FC236}">
                    <a16:creationId xmlns:a16="http://schemas.microsoft.com/office/drawing/2014/main" id="{2891F2C3-BF71-4AED-BBDD-7FC450F606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5596" y="52585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9" name="Rektangel 48">
            <a:extLst>
              <a:ext uri="{FF2B5EF4-FFF2-40B4-BE49-F238E27FC236}">
                <a16:creationId xmlns:a16="http://schemas.microsoft.com/office/drawing/2014/main" id="{8335CFE9-0ABF-49DD-9404-950D2E6F40C1}"/>
              </a:ext>
            </a:extLst>
          </p:cNvPr>
          <p:cNvSpPr/>
          <p:nvPr/>
        </p:nvSpPr>
        <p:spPr>
          <a:xfrm>
            <a:off x="1401146" y="2570583"/>
            <a:ext cx="1632858" cy="3442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863C2066-1A27-4613-9230-00B9ABB42FC4}"/>
              </a:ext>
            </a:extLst>
          </p:cNvPr>
          <p:cNvSpPr/>
          <p:nvPr/>
        </p:nvSpPr>
        <p:spPr>
          <a:xfrm>
            <a:off x="9130002" y="2677920"/>
            <a:ext cx="1632858" cy="3442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6734B9A7-C59F-4E98-9D0C-B684E0B2BDAD}"/>
              </a:ext>
            </a:extLst>
          </p:cNvPr>
          <p:cNvSpPr/>
          <p:nvPr/>
        </p:nvSpPr>
        <p:spPr>
          <a:xfrm>
            <a:off x="3707362" y="2331443"/>
            <a:ext cx="4301412" cy="39693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TekstSylinder 101">
            <a:extLst>
              <a:ext uri="{FF2B5EF4-FFF2-40B4-BE49-F238E27FC236}">
                <a16:creationId xmlns:a16="http://schemas.microsoft.com/office/drawing/2014/main" id="{2E1D404E-FC4D-4502-B8B9-ED2A85CD04AA}"/>
              </a:ext>
            </a:extLst>
          </p:cNvPr>
          <p:cNvSpPr txBox="1"/>
          <p:nvPr/>
        </p:nvSpPr>
        <p:spPr>
          <a:xfrm>
            <a:off x="1455574" y="1987523"/>
            <a:ext cx="1362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Intensjon</a:t>
            </a:r>
          </a:p>
        </p:txBody>
      </p:sp>
      <p:sp>
        <p:nvSpPr>
          <p:cNvPr id="103" name="TekstSylinder 102">
            <a:extLst>
              <a:ext uri="{FF2B5EF4-FFF2-40B4-BE49-F238E27FC236}">
                <a16:creationId xmlns:a16="http://schemas.microsoft.com/office/drawing/2014/main" id="{EEDBB72C-6BF3-46AA-9C37-11497688DF3D}"/>
              </a:ext>
            </a:extLst>
          </p:cNvPr>
          <p:cNvSpPr txBox="1"/>
          <p:nvPr/>
        </p:nvSpPr>
        <p:spPr>
          <a:xfrm>
            <a:off x="5218921" y="1951467"/>
            <a:ext cx="1362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Realitet</a:t>
            </a:r>
          </a:p>
        </p:txBody>
      </p:sp>
      <p:sp>
        <p:nvSpPr>
          <p:cNvPr id="104" name="TekstSylinder 103">
            <a:extLst>
              <a:ext uri="{FF2B5EF4-FFF2-40B4-BE49-F238E27FC236}">
                <a16:creationId xmlns:a16="http://schemas.microsoft.com/office/drawing/2014/main" id="{2632D5AF-DBD8-4128-9ECE-1B939E158B81}"/>
              </a:ext>
            </a:extLst>
          </p:cNvPr>
          <p:cNvSpPr txBox="1"/>
          <p:nvPr/>
        </p:nvSpPr>
        <p:spPr>
          <a:xfrm>
            <a:off x="9181323" y="1987523"/>
            <a:ext cx="1278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Resultat</a:t>
            </a:r>
          </a:p>
        </p:txBody>
      </p:sp>
      <p:sp>
        <p:nvSpPr>
          <p:cNvPr id="117" name="TekstSylinder 116">
            <a:extLst>
              <a:ext uri="{FF2B5EF4-FFF2-40B4-BE49-F238E27FC236}">
                <a16:creationId xmlns:a16="http://schemas.microsoft.com/office/drawing/2014/main" id="{1021CE68-0B8E-4838-9FB1-999150E64507}"/>
              </a:ext>
            </a:extLst>
          </p:cNvPr>
          <p:cNvSpPr txBox="1"/>
          <p:nvPr/>
        </p:nvSpPr>
        <p:spPr>
          <a:xfrm>
            <a:off x="5598366" y="2621902"/>
            <a:ext cx="603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118" name="TekstSylinder 117">
            <a:extLst>
              <a:ext uri="{FF2B5EF4-FFF2-40B4-BE49-F238E27FC236}">
                <a16:creationId xmlns:a16="http://schemas.microsoft.com/office/drawing/2014/main" id="{42C72212-AC15-4921-BD22-B3AF46DA1881}"/>
              </a:ext>
            </a:extLst>
          </p:cNvPr>
          <p:cNvSpPr txBox="1"/>
          <p:nvPr/>
        </p:nvSpPr>
        <p:spPr>
          <a:xfrm>
            <a:off x="5277545" y="5747871"/>
            <a:ext cx="1228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System</a:t>
            </a:r>
          </a:p>
        </p:txBody>
      </p:sp>
      <p:sp>
        <p:nvSpPr>
          <p:cNvPr id="119" name="TekstSylinder 118">
            <a:extLst>
              <a:ext uri="{FF2B5EF4-FFF2-40B4-BE49-F238E27FC236}">
                <a16:creationId xmlns:a16="http://schemas.microsoft.com/office/drawing/2014/main" id="{83F29EE1-25FB-48B7-9230-4BE4926ACABC}"/>
              </a:ext>
            </a:extLst>
          </p:cNvPr>
          <p:cNvSpPr txBox="1"/>
          <p:nvPr/>
        </p:nvSpPr>
        <p:spPr>
          <a:xfrm>
            <a:off x="5481734" y="2417848"/>
            <a:ext cx="836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Aktør</a:t>
            </a:r>
          </a:p>
        </p:txBody>
      </p:sp>
      <p:sp>
        <p:nvSpPr>
          <p:cNvPr id="120" name="TekstSylinder 119">
            <a:extLst>
              <a:ext uri="{FF2B5EF4-FFF2-40B4-BE49-F238E27FC236}">
                <a16:creationId xmlns:a16="http://schemas.microsoft.com/office/drawing/2014/main" id="{4BB3D54D-2A99-46B8-A47B-7927EE78B552}"/>
              </a:ext>
            </a:extLst>
          </p:cNvPr>
          <p:cNvSpPr txBox="1"/>
          <p:nvPr/>
        </p:nvSpPr>
        <p:spPr>
          <a:xfrm>
            <a:off x="6296655" y="32187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Hindring</a:t>
            </a:r>
          </a:p>
        </p:txBody>
      </p:sp>
      <p:sp>
        <p:nvSpPr>
          <p:cNvPr id="121" name="TekstSylinder 120">
            <a:extLst>
              <a:ext uri="{FF2B5EF4-FFF2-40B4-BE49-F238E27FC236}">
                <a16:creationId xmlns:a16="http://schemas.microsoft.com/office/drawing/2014/main" id="{CE3213DC-2E5C-43B3-98FD-D8A8159D94F9}"/>
              </a:ext>
            </a:extLst>
          </p:cNvPr>
          <p:cNvSpPr txBox="1"/>
          <p:nvPr/>
        </p:nvSpPr>
        <p:spPr>
          <a:xfrm>
            <a:off x="4363925" y="4659519"/>
            <a:ext cx="1318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Mulighet</a:t>
            </a:r>
          </a:p>
        </p:txBody>
      </p:sp>
      <p:cxnSp>
        <p:nvCxnSpPr>
          <p:cNvPr id="124" name="Rett linje 123">
            <a:extLst>
              <a:ext uri="{FF2B5EF4-FFF2-40B4-BE49-F238E27FC236}">
                <a16:creationId xmlns:a16="http://schemas.microsoft.com/office/drawing/2014/main" id="{45C2091E-7AE6-40EC-84AF-7F87A39E2D81}"/>
              </a:ext>
            </a:extLst>
          </p:cNvPr>
          <p:cNvCxnSpPr>
            <a:cxnSpLocks/>
            <a:stCxn id="119" idx="2"/>
            <a:endCxn id="118" idx="0"/>
          </p:cNvCxnSpPr>
          <p:nvPr/>
        </p:nvCxnSpPr>
        <p:spPr>
          <a:xfrm flipH="1">
            <a:off x="5891811" y="2787180"/>
            <a:ext cx="8245" cy="296069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2" name="Rett pilkobling 131">
            <a:extLst>
              <a:ext uri="{FF2B5EF4-FFF2-40B4-BE49-F238E27FC236}">
                <a16:creationId xmlns:a16="http://schemas.microsoft.com/office/drawing/2014/main" id="{8C2B207E-A538-4BFE-8D47-8158B63B44AF}"/>
              </a:ext>
            </a:extLst>
          </p:cNvPr>
          <p:cNvCxnSpPr/>
          <p:nvPr/>
        </p:nvCxnSpPr>
        <p:spPr>
          <a:xfrm>
            <a:off x="2248678" y="4394718"/>
            <a:ext cx="3233056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7" name="Rett pilkobling 136">
            <a:extLst>
              <a:ext uri="{FF2B5EF4-FFF2-40B4-BE49-F238E27FC236}">
                <a16:creationId xmlns:a16="http://schemas.microsoft.com/office/drawing/2014/main" id="{EE6948BE-6DA1-4058-9E6B-80A444AFD5C8}"/>
              </a:ext>
            </a:extLst>
          </p:cNvPr>
          <p:cNvCxnSpPr>
            <a:cxnSpLocks/>
          </p:cNvCxnSpPr>
          <p:nvPr/>
        </p:nvCxnSpPr>
        <p:spPr>
          <a:xfrm>
            <a:off x="6955970" y="4519276"/>
            <a:ext cx="2673222" cy="89247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0" name="Rett pilkobling 139">
            <a:extLst>
              <a:ext uri="{FF2B5EF4-FFF2-40B4-BE49-F238E27FC236}">
                <a16:creationId xmlns:a16="http://schemas.microsoft.com/office/drawing/2014/main" id="{C8A5DC7A-0C25-443A-8A34-F712E073E4EE}"/>
              </a:ext>
            </a:extLst>
          </p:cNvPr>
          <p:cNvCxnSpPr>
            <a:cxnSpLocks/>
          </p:cNvCxnSpPr>
          <p:nvPr/>
        </p:nvCxnSpPr>
        <p:spPr>
          <a:xfrm flipV="1">
            <a:off x="7025951" y="3216306"/>
            <a:ext cx="2967135" cy="80518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3" name="Rett linje 142">
            <a:extLst>
              <a:ext uri="{FF2B5EF4-FFF2-40B4-BE49-F238E27FC236}">
                <a16:creationId xmlns:a16="http://schemas.microsoft.com/office/drawing/2014/main" id="{F4EC3756-DC39-49BA-9288-34535F161841}"/>
              </a:ext>
            </a:extLst>
          </p:cNvPr>
          <p:cNvCxnSpPr/>
          <p:nvPr/>
        </p:nvCxnSpPr>
        <p:spPr>
          <a:xfrm flipH="1" flipV="1">
            <a:off x="6201746" y="2621902"/>
            <a:ext cx="3548744" cy="289249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5" name="Rett pilkobling 144">
            <a:extLst>
              <a:ext uri="{FF2B5EF4-FFF2-40B4-BE49-F238E27FC236}">
                <a16:creationId xmlns:a16="http://schemas.microsoft.com/office/drawing/2014/main" id="{926C75E9-B4C2-4A37-B860-60ED4AF47A1F}"/>
              </a:ext>
            </a:extLst>
          </p:cNvPr>
          <p:cNvCxnSpPr>
            <a:cxnSpLocks/>
            <a:stCxn id="119" idx="1"/>
          </p:cNvCxnSpPr>
          <p:nvPr/>
        </p:nvCxnSpPr>
        <p:spPr>
          <a:xfrm flipH="1">
            <a:off x="2360645" y="2602514"/>
            <a:ext cx="3121089" cy="561114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Rett linje 146">
            <a:extLst>
              <a:ext uri="{FF2B5EF4-FFF2-40B4-BE49-F238E27FC236}">
                <a16:creationId xmlns:a16="http://schemas.microsoft.com/office/drawing/2014/main" id="{EC5776A9-33C5-42EB-B667-3C63622E94AF}"/>
              </a:ext>
            </a:extLst>
          </p:cNvPr>
          <p:cNvCxnSpPr/>
          <p:nvPr/>
        </p:nvCxnSpPr>
        <p:spPr>
          <a:xfrm flipH="1">
            <a:off x="6318378" y="3532960"/>
            <a:ext cx="3506757" cy="2447962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Rett pilkobling 148">
            <a:extLst>
              <a:ext uri="{FF2B5EF4-FFF2-40B4-BE49-F238E27FC236}">
                <a16:creationId xmlns:a16="http://schemas.microsoft.com/office/drawing/2014/main" id="{894AE658-CA93-42EF-AA64-72EBF46C17D1}"/>
              </a:ext>
            </a:extLst>
          </p:cNvPr>
          <p:cNvCxnSpPr>
            <a:stCxn id="118" idx="1"/>
          </p:cNvCxnSpPr>
          <p:nvPr/>
        </p:nvCxnSpPr>
        <p:spPr>
          <a:xfrm flipH="1" flipV="1">
            <a:off x="2136710" y="5001208"/>
            <a:ext cx="3140835" cy="93132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0" name="Frihåndsform: figur 149">
            <a:extLst>
              <a:ext uri="{FF2B5EF4-FFF2-40B4-BE49-F238E27FC236}">
                <a16:creationId xmlns:a16="http://schemas.microsoft.com/office/drawing/2014/main" id="{0E6B8EA1-3D19-472F-8DD6-E2F6964435FC}"/>
              </a:ext>
            </a:extLst>
          </p:cNvPr>
          <p:cNvSpPr/>
          <p:nvPr/>
        </p:nvSpPr>
        <p:spPr>
          <a:xfrm>
            <a:off x="5712031" y="2836506"/>
            <a:ext cx="433415" cy="2911151"/>
          </a:xfrm>
          <a:custGeom>
            <a:avLst/>
            <a:gdLst>
              <a:gd name="connsiteX0" fmla="*/ 194247 w 433415"/>
              <a:gd name="connsiteY0" fmla="*/ 0 h 2911151"/>
              <a:gd name="connsiteX1" fmla="*/ 7634 w 433415"/>
              <a:gd name="connsiteY1" fmla="*/ 205274 h 2911151"/>
              <a:gd name="connsiteX2" fmla="*/ 16965 w 433415"/>
              <a:gd name="connsiteY2" fmla="*/ 298580 h 2911151"/>
              <a:gd name="connsiteX3" fmla="*/ 82279 w 433415"/>
              <a:gd name="connsiteY3" fmla="*/ 363894 h 2911151"/>
              <a:gd name="connsiteX4" fmla="*/ 119602 w 433415"/>
              <a:gd name="connsiteY4" fmla="*/ 401216 h 2911151"/>
              <a:gd name="connsiteX5" fmla="*/ 194247 w 433415"/>
              <a:gd name="connsiteY5" fmla="*/ 429208 h 2911151"/>
              <a:gd name="connsiteX6" fmla="*/ 259561 w 433415"/>
              <a:gd name="connsiteY6" fmla="*/ 466531 h 2911151"/>
              <a:gd name="connsiteX7" fmla="*/ 315545 w 433415"/>
              <a:gd name="connsiteY7" fmla="*/ 522514 h 2911151"/>
              <a:gd name="connsiteX8" fmla="*/ 334206 w 433415"/>
              <a:gd name="connsiteY8" fmla="*/ 541176 h 2911151"/>
              <a:gd name="connsiteX9" fmla="*/ 352867 w 433415"/>
              <a:gd name="connsiteY9" fmla="*/ 569167 h 2911151"/>
              <a:gd name="connsiteX10" fmla="*/ 362198 w 433415"/>
              <a:gd name="connsiteY10" fmla="*/ 597159 h 2911151"/>
              <a:gd name="connsiteX11" fmla="*/ 390189 w 433415"/>
              <a:gd name="connsiteY11" fmla="*/ 615821 h 2911151"/>
              <a:gd name="connsiteX12" fmla="*/ 399520 w 433415"/>
              <a:gd name="connsiteY12" fmla="*/ 662474 h 2911151"/>
              <a:gd name="connsiteX13" fmla="*/ 418181 w 433415"/>
              <a:gd name="connsiteY13" fmla="*/ 709127 h 2911151"/>
              <a:gd name="connsiteX14" fmla="*/ 427512 w 433415"/>
              <a:gd name="connsiteY14" fmla="*/ 746449 h 2911151"/>
              <a:gd name="connsiteX15" fmla="*/ 399520 w 433415"/>
              <a:gd name="connsiteY15" fmla="*/ 989045 h 2911151"/>
              <a:gd name="connsiteX16" fmla="*/ 371528 w 433415"/>
              <a:gd name="connsiteY16" fmla="*/ 1017037 h 2911151"/>
              <a:gd name="connsiteX17" fmla="*/ 315545 w 433415"/>
              <a:gd name="connsiteY17" fmla="*/ 1035698 h 2911151"/>
              <a:gd name="connsiteX18" fmla="*/ 259561 w 433415"/>
              <a:gd name="connsiteY18" fmla="*/ 1073021 h 2911151"/>
              <a:gd name="connsiteX19" fmla="*/ 194247 w 433415"/>
              <a:gd name="connsiteY19" fmla="*/ 1119674 h 2911151"/>
              <a:gd name="connsiteX20" fmla="*/ 166255 w 433415"/>
              <a:gd name="connsiteY20" fmla="*/ 1138335 h 2911151"/>
              <a:gd name="connsiteX21" fmla="*/ 110271 w 433415"/>
              <a:gd name="connsiteY21" fmla="*/ 1194318 h 2911151"/>
              <a:gd name="connsiteX22" fmla="*/ 91610 w 433415"/>
              <a:gd name="connsiteY22" fmla="*/ 1231641 h 2911151"/>
              <a:gd name="connsiteX23" fmla="*/ 72949 w 433415"/>
              <a:gd name="connsiteY23" fmla="*/ 1306286 h 2911151"/>
              <a:gd name="connsiteX24" fmla="*/ 54287 w 433415"/>
              <a:gd name="connsiteY24" fmla="*/ 1343608 h 2911151"/>
              <a:gd name="connsiteX25" fmla="*/ 82279 w 433415"/>
              <a:gd name="connsiteY25" fmla="*/ 1530221 h 2911151"/>
              <a:gd name="connsiteX26" fmla="*/ 119602 w 433415"/>
              <a:gd name="connsiteY26" fmla="*/ 1567543 h 2911151"/>
              <a:gd name="connsiteX27" fmla="*/ 156924 w 433415"/>
              <a:gd name="connsiteY27" fmla="*/ 1595535 h 2911151"/>
              <a:gd name="connsiteX28" fmla="*/ 222238 w 433415"/>
              <a:gd name="connsiteY28" fmla="*/ 1642188 h 2911151"/>
              <a:gd name="connsiteX29" fmla="*/ 268891 w 433415"/>
              <a:gd name="connsiteY29" fmla="*/ 1679510 h 2911151"/>
              <a:gd name="connsiteX30" fmla="*/ 315545 w 433415"/>
              <a:gd name="connsiteY30" fmla="*/ 1716833 h 2911151"/>
              <a:gd name="connsiteX31" fmla="*/ 334206 w 433415"/>
              <a:gd name="connsiteY31" fmla="*/ 1744825 h 2911151"/>
              <a:gd name="connsiteX32" fmla="*/ 362198 w 433415"/>
              <a:gd name="connsiteY32" fmla="*/ 1772816 h 2911151"/>
              <a:gd name="connsiteX33" fmla="*/ 324875 w 433415"/>
              <a:gd name="connsiteY33" fmla="*/ 1903445 h 2911151"/>
              <a:gd name="connsiteX34" fmla="*/ 296883 w 433415"/>
              <a:gd name="connsiteY34" fmla="*/ 1912776 h 2911151"/>
              <a:gd name="connsiteX35" fmla="*/ 268891 w 433415"/>
              <a:gd name="connsiteY35" fmla="*/ 1940767 h 2911151"/>
              <a:gd name="connsiteX36" fmla="*/ 250230 w 433415"/>
              <a:gd name="connsiteY36" fmla="*/ 1968759 h 2911151"/>
              <a:gd name="connsiteX37" fmla="*/ 212908 w 433415"/>
              <a:gd name="connsiteY37" fmla="*/ 1987421 h 2911151"/>
              <a:gd name="connsiteX38" fmla="*/ 128932 w 433415"/>
              <a:gd name="connsiteY38" fmla="*/ 2062065 h 2911151"/>
              <a:gd name="connsiteX39" fmla="*/ 110271 w 433415"/>
              <a:gd name="connsiteY39" fmla="*/ 2080727 h 2911151"/>
              <a:gd name="connsiteX40" fmla="*/ 91610 w 433415"/>
              <a:gd name="connsiteY40" fmla="*/ 2108718 h 2911151"/>
              <a:gd name="connsiteX41" fmla="*/ 82279 w 433415"/>
              <a:gd name="connsiteY41" fmla="*/ 2136710 h 2911151"/>
              <a:gd name="connsiteX42" fmla="*/ 63618 w 433415"/>
              <a:gd name="connsiteY42" fmla="*/ 2174033 h 2911151"/>
              <a:gd name="connsiteX43" fmla="*/ 72949 w 433415"/>
              <a:gd name="connsiteY43" fmla="*/ 2435290 h 2911151"/>
              <a:gd name="connsiteX44" fmla="*/ 119602 w 433415"/>
              <a:gd name="connsiteY44" fmla="*/ 2472612 h 2911151"/>
              <a:gd name="connsiteX45" fmla="*/ 147593 w 433415"/>
              <a:gd name="connsiteY45" fmla="*/ 2509935 h 2911151"/>
              <a:gd name="connsiteX46" fmla="*/ 203577 w 433415"/>
              <a:gd name="connsiteY46" fmla="*/ 2537927 h 2911151"/>
              <a:gd name="connsiteX47" fmla="*/ 231569 w 433415"/>
              <a:gd name="connsiteY47" fmla="*/ 2565918 h 2911151"/>
              <a:gd name="connsiteX48" fmla="*/ 296883 w 433415"/>
              <a:gd name="connsiteY48" fmla="*/ 2603241 h 2911151"/>
              <a:gd name="connsiteX49" fmla="*/ 315545 w 433415"/>
              <a:gd name="connsiteY49" fmla="*/ 2621902 h 2911151"/>
              <a:gd name="connsiteX50" fmla="*/ 324875 w 433415"/>
              <a:gd name="connsiteY50" fmla="*/ 2649894 h 2911151"/>
              <a:gd name="connsiteX51" fmla="*/ 315545 w 433415"/>
              <a:gd name="connsiteY51" fmla="*/ 2715208 h 2911151"/>
              <a:gd name="connsiteX52" fmla="*/ 296883 w 433415"/>
              <a:gd name="connsiteY52" fmla="*/ 2733870 h 2911151"/>
              <a:gd name="connsiteX53" fmla="*/ 222238 w 433415"/>
              <a:gd name="connsiteY53" fmla="*/ 2761861 h 2911151"/>
              <a:gd name="connsiteX54" fmla="*/ 203577 w 433415"/>
              <a:gd name="connsiteY54" fmla="*/ 2789853 h 2911151"/>
              <a:gd name="connsiteX55" fmla="*/ 147593 w 433415"/>
              <a:gd name="connsiteY55" fmla="*/ 2817845 h 2911151"/>
              <a:gd name="connsiteX56" fmla="*/ 110271 w 433415"/>
              <a:gd name="connsiteY56" fmla="*/ 2901821 h 2911151"/>
              <a:gd name="connsiteX57" fmla="*/ 82279 w 433415"/>
              <a:gd name="connsiteY57" fmla="*/ 2911151 h 2911151"/>
              <a:gd name="connsiteX58" fmla="*/ 72949 w 433415"/>
              <a:gd name="connsiteY58" fmla="*/ 2883159 h 291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33415" h="2911151">
                <a:moveTo>
                  <a:pt x="194247" y="0"/>
                </a:moveTo>
                <a:cubicBezTo>
                  <a:pt x="132043" y="68425"/>
                  <a:pt x="54845" y="125760"/>
                  <a:pt x="7634" y="205274"/>
                </a:cubicBezTo>
                <a:cubicBezTo>
                  <a:pt x="-8324" y="232151"/>
                  <a:pt x="3656" y="270298"/>
                  <a:pt x="16965" y="298580"/>
                </a:cubicBezTo>
                <a:cubicBezTo>
                  <a:pt x="30075" y="326439"/>
                  <a:pt x="60508" y="342123"/>
                  <a:pt x="82279" y="363894"/>
                </a:cubicBezTo>
                <a:cubicBezTo>
                  <a:pt x="94720" y="376335"/>
                  <a:pt x="102533" y="396949"/>
                  <a:pt x="119602" y="401216"/>
                </a:cubicBezTo>
                <a:cubicBezTo>
                  <a:pt x="155421" y="410171"/>
                  <a:pt x="161721" y="408879"/>
                  <a:pt x="194247" y="429208"/>
                </a:cubicBezTo>
                <a:cubicBezTo>
                  <a:pt x="258808" y="469558"/>
                  <a:pt x="204565" y="448198"/>
                  <a:pt x="259561" y="466531"/>
                </a:cubicBezTo>
                <a:lnTo>
                  <a:pt x="315545" y="522514"/>
                </a:lnTo>
                <a:cubicBezTo>
                  <a:pt x="321766" y="528735"/>
                  <a:pt x="329326" y="533856"/>
                  <a:pt x="334206" y="541176"/>
                </a:cubicBezTo>
                <a:cubicBezTo>
                  <a:pt x="340426" y="550506"/>
                  <a:pt x="347852" y="559137"/>
                  <a:pt x="352867" y="569167"/>
                </a:cubicBezTo>
                <a:cubicBezTo>
                  <a:pt x="357266" y="577964"/>
                  <a:pt x="356054" y="589479"/>
                  <a:pt x="362198" y="597159"/>
                </a:cubicBezTo>
                <a:cubicBezTo>
                  <a:pt x="369203" y="605916"/>
                  <a:pt x="380859" y="609600"/>
                  <a:pt x="390189" y="615821"/>
                </a:cubicBezTo>
                <a:cubicBezTo>
                  <a:pt x="393299" y="631372"/>
                  <a:pt x="394963" y="647284"/>
                  <a:pt x="399520" y="662474"/>
                </a:cubicBezTo>
                <a:cubicBezTo>
                  <a:pt x="404333" y="678517"/>
                  <a:pt x="412884" y="693238"/>
                  <a:pt x="418181" y="709127"/>
                </a:cubicBezTo>
                <a:cubicBezTo>
                  <a:pt x="422236" y="721293"/>
                  <a:pt x="424402" y="734008"/>
                  <a:pt x="427512" y="746449"/>
                </a:cubicBezTo>
                <a:cubicBezTo>
                  <a:pt x="422824" y="854269"/>
                  <a:pt x="457095" y="919955"/>
                  <a:pt x="399520" y="989045"/>
                </a:cubicBezTo>
                <a:cubicBezTo>
                  <a:pt x="391072" y="999182"/>
                  <a:pt x="383063" y="1010629"/>
                  <a:pt x="371528" y="1017037"/>
                </a:cubicBezTo>
                <a:cubicBezTo>
                  <a:pt x="354333" y="1026590"/>
                  <a:pt x="333139" y="1026901"/>
                  <a:pt x="315545" y="1035698"/>
                </a:cubicBezTo>
                <a:cubicBezTo>
                  <a:pt x="295485" y="1045728"/>
                  <a:pt x="278222" y="1060580"/>
                  <a:pt x="259561" y="1073021"/>
                </a:cubicBezTo>
                <a:cubicBezTo>
                  <a:pt x="193576" y="1117011"/>
                  <a:pt x="275284" y="1061791"/>
                  <a:pt x="194247" y="1119674"/>
                </a:cubicBezTo>
                <a:cubicBezTo>
                  <a:pt x="185122" y="1126192"/>
                  <a:pt x="174637" y="1130885"/>
                  <a:pt x="166255" y="1138335"/>
                </a:cubicBezTo>
                <a:cubicBezTo>
                  <a:pt x="146530" y="1155868"/>
                  <a:pt x="110271" y="1194318"/>
                  <a:pt x="110271" y="1194318"/>
                </a:cubicBezTo>
                <a:cubicBezTo>
                  <a:pt x="104051" y="1206759"/>
                  <a:pt x="97089" y="1218856"/>
                  <a:pt x="91610" y="1231641"/>
                </a:cubicBezTo>
                <a:cubicBezTo>
                  <a:pt x="70656" y="1280534"/>
                  <a:pt x="94863" y="1240546"/>
                  <a:pt x="72949" y="1306286"/>
                </a:cubicBezTo>
                <a:cubicBezTo>
                  <a:pt x="68550" y="1319481"/>
                  <a:pt x="60508" y="1331167"/>
                  <a:pt x="54287" y="1343608"/>
                </a:cubicBezTo>
                <a:cubicBezTo>
                  <a:pt x="57811" y="1399990"/>
                  <a:pt x="43182" y="1478092"/>
                  <a:pt x="82279" y="1530221"/>
                </a:cubicBezTo>
                <a:cubicBezTo>
                  <a:pt x="92835" y="1544296"/>
                  <a:pt x="106361" y="1555957"/>
                  <a:pt x="119602" y="1567543"/>
                </a:cubicBezTo>
                <a:cubicBezTo>
                  <a:pt x="131305" y="1577783"/>
                  <a:pt x="145928" y="1584539"/>
                  <a:pt x="156924" y="1595535"/>
                </a:cubicBezTo>
                <a:cubicBezTo>
                  <a:pt x="208470" y="1647081"/>
                  <a:pt x="156751" y="1625815"/>
                  <a:pt x="222238" y="1642188"/>
                </a:cubicBezTo>
                <a:cubicBezTo>
                  <a:pt x="267303" y="1687251"/>
                  <a:pt x="210032" y="1632422"/>
                  <a:pt x="268891" y="1679510"/>
                </a:cubicBezTo>
                <a:cubicBezTo>
                  <a:pt x="335360" y="1732686"/>
                  <a:pt x="229401" y="1659405"/>
                  <a:pt x="315545" y="1716833"/>
                </a:cubicBezTo>
                <a:cubicBezTo>
                  <a:pt x="321765" y="1726164"/>
                  <a:pt x="327027" y="1736210"/>
                  <a:pt x="334206" y="1744825"/>
                </a:cubicBezTo>
                <a:cubicBezTo>
                  <a:pt x="342653" y="1754962"/>
                  <a:pt x="360332" y="1759753"/>
                  <a:pt x="362198" y="1772816"/>
                </a:cubicBezTo>
                <a:cubicBezTo>
                  <a:pt x="370466" y="1830694"/>
                  <a:pt x="369940" y="1873402"/>
                  <a:pt x="324875" y="1903445"/>
                </a:cubicBezTo>
                <a:cubicBezTo>
                  <a:pt x="316691" y="1908901"/>
                  <a:pt x="306214" y="1909666"/>
                  <a:pt x="296883" y="1912776"/>
                </a:cubicBezTo>
                <a:cubicBezTo>
                  <a:pt x="287552" y="1922106"/>
                  <a:pt x="277338" y="1930630"/>
                  <a:pt x="268891" y="1940767"/>
                </a:cubicBezTo>
                <a:cubicBezTo>
                  <a:pt x="261712" y="1949382"/>
                  <a:pt x="258845" y="1961580"/>
                  <a:pt x="250230" y="1968759"/>
                </a:cubicBezTo>
                <a:cubicBezTo>
                  <a:pt x="239545" y="1977664"/>
                  <a:pt x="224703" y="1980049"/>
                  <a:pt x="212908" y="1987421"/>
                </a:cubicBezTo>
                <a:cubicBezTo>
                  <a:pt x="176293" y="2010306"/>
                  <a:pt x="160698" y="2030298"/>
                  <a:pt x="128932" y="2062065"/>
                </a:cubicBezTo>
                <a:cubicBezTo>
                  <a:pt x="122712" y="2068286"/>
                  <a:pt x="115151" y="2073407"/>
                  <a:pt x="110271" y="2080727"/>
                </a:cubicBezTo>
                <a:cubicBezTo>
                  <a:pt x="104051" y="2090057"/>
                  <a:pt x="96625" y="2098688"/>
                  <a:pt x="91610" y="2108718"/>
                </a:cubicBezTo>
                <a:cubicBezTo>
                  <a:pt x="87211" y="2117515"/>
                  <a:pt x="86153" y="2127670"/>
                  <a:pt x="82279" y="2136710"/>
                </a:cubicBezTo>
                <a:cubicBezTo>
                  <a:pt x="76800" y="2149495"/>
                  <a:pt x="69838" y="2161592"/>
                  <a:pt x="63618" y="2174033"/>
                </a:cubicBezTo>
                <a:cubicBezTo>
                  <a:pt x="66728" y="2261119"/>
                  <a:pt x="56890" y="2349641"/>
                  <a:pt x="72949" y="2435290"/>
                </a:cubicBezTo>
                <a:cubicBezTo>
                  <a:pt x="76619" y="2454864"/>
                  <a:pt x="105520" y="2458530"/>
                  <a:pt x="119602" y="2472612"/>
                </a:cubicBezTo>
                <a:cubicBezTo>
                  <a:pt x="130598" y="2483608"/>
                  <a:pt x="135318" y="2500388"/>
                  <a:pt x="147593" y="2509935"/>
                </a:cubicBezTo>
                <a:cubicBezTo>
                  <a:pt x="164062" y="2522744"/>
                  <a:pt x="186217" y="2526354"/>
                  <a:pt x="203577" y="2537927"/>
                </a:cubicBezTo>
                <a:cubicBezTo>
                  <a:pt x="214556" y="2545246"/>
                  <a:pt x="221432" y="2557471"/>
                  <a:pt x="231569" y="2565918"/>
                </a:cubicBezTo>
                <a:cubicBezTo>
                  <a:pt x="269751" y="2597736"/>
                  <a:pt x="251246" y="2572817"/>
                  <a:pt x="296883" y="2603241"/>
                </a:cubicBezTo>
                <a:cubicBezTo>
                  <a:pt x="304203" y="2608121"/>
                  <a:pt x="309324" y="2615682"/>
                  <a:pt x="315545" y="2621902"/>
                </a:cubicBezTo>
                <a:cubicBezTo>
                  <a:pt x="318655" y="2631233"/>
                  <a:pt x="324875" y="2640059"/>
                  <a:pt x="324875" y="2649894"/>
                </a:cubicBezTo>
                <a:cubicBezTo>
                  <a:pt x="324875" y="2671886"/>
                  <a:pt x="322500" y="2694344"/>
                  <a:pt x="315545" y="2715208"/>
                </a:cubicBezTo>
                <a:cubicBezTo>
                  <a:pt x="312763" y="2723554"/>
                  <a:pt x="304203" y="2728990"/>
                  <a:pt x="296883" y="2733870"/>
                </a:cubicBezTo>
                <a:cubicBezTo>
                  <a:pt x="267607" y="2753387"/>
                  <a:pt x="255061" y="2753656"/>
                  <a:pt x="222238" y="2761861"/>
                </a:cubicBezTo>
                <a:cubicBezTo>
                  <a:pt x="216018" y="2771192"/>
                  <a:pt x="211506" y="2781924"/>
                  <a:pt x="203577" y="2789853"/>
                </a:cubicBezTo>
                <a:cubicBezTo>
                  <a:pt x="185490" y="2807940"/>
                  <a:pt x="170358" y="2810256"/>
                  <a:pt x="147593" y="2817845"/>
                </a:cubicBezTo>
                <a:cubicBezTo>
                  <a:pt x="139801" y="2864602"/>
                  <a:pt x="149055" y="2875965"/>
                  <a:pt x="110271" y="2901821"/>
                </a:cubicBezTo>
                <a:cubicBezTo>
                  <a:pt x="102087" y="2907277"/>
                  <a:pt x="91610" y="2908041"/>
                  <a:pt x="82279" y="2911151"/>
                </a:cubicBezTo>
                <a:lnTo>
                  <a:pt x="72949" y="2883159"/>
                </a:lnTo>
              </a:path>
            </a:pathLst>
          </a:cu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9" name="Håndskrift 158">
                <a:extLst>
                  <a:ext uri="{FF2B5EF4-FFF2-40B4-BE49-F238E27FC236}">
                    <a16:creationId xmlns:a16="http://schemas.microsoft.com/office/drawing/2014/main" id="{69A007BA-F124-4269-A21F-49586C452E8E}"/>
                  </a:ext>
                </a:extLst>
              </p14:cNvPr>
              <p14:cNvContentPartPr/>
              <p14:nvPr/>
            </p14:nvContentPartPr>
            <p14:xfrm>
              <a:off x="5570236" y="376452"/>
              <a:ext cx="4619160" cy="224280"/>
            </p14:xfrm>
          </p:contentPart>
        </mc:Choice>
        <mc:Fallback xmlns="">
          <p:pic>
            <p:nvPicPr>
              <p:cNvPr id="159" name="Håndskrift 158">
                <a:extLst>
                  <a:ext uri="{FF2B5EF4-FFF2-40B4-BE49-F238E27FC236}">
                    <a16:creationId xmlns:a16="http://schemas.microsoft.com/office/drawing/2014/main" id="{69A007BA-F124-4269-A21F-49586C452E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61236" y="367452"/>
                <a:ext cx="463680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0" name="Håndskrift 159">
                <a:extLst>
                  <a:ext uri="{FF2B5EF4-FFF2-40B4-BE49-F238E27FC236}">
                    <a16:creationId xmlns:a16="http://schemas.microsoft.com/office/drawing/2014/main" id="{3AB88C30-B9EC-4A5B-9C9A-A5D486C54631}"/>
                  </a:ext>
                </a:extLst>
              </p14:cNvPr>
              <p14:cNvContentPartPr/>
              <p14:nvPr/>
            </p14:nvContentPartPr>
            <p14:xfrm>
              <a:off x="1576756" y="811692"/>
              <a:ext cx="360" cy="360"/>
            </p14:xfrm>
          </p:contentPart>
        </mc:Choice>
        <mc:Fallback xmlns="">
          <p:pic>
            <p:nvPicPr>
              <p:cNvPr id="160" name="Håndskrift 159">
                <a:extLst>
                  <a:ext uri="{FF2B5EF4-FFF2-40B4-BE49-F238E27FC236}">
                    <a16:creationId xmlns:a16="http://schemas.microsoft.com/office/drawing/2014/main" id="{3AB88C30-B9EC-4A5B-9C9A-A5D486C5463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67756" y="80269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1" name="Håndskrift 160">
                <a:extLst>
                  <a:ext uri="{FF2B5EF4-FFF2-40B4-BE49-F238E27FC236}">
                    <a16:creationId xmlns:a16="http://schemas.microsoft.com/office/drawing/2014/main" id="{D12594D7-8012-4BDB-B5C5-369F50A8EA73}"/>
                  </a:ext>
                </a:extLst>
              </p14:cNvPr>
              <p14:cNvContentPartPr/>
              <p14:nvPr/>
            </p14:nvContentPartPr>
            <p14:xfrm>
              <a:off x="1810036" y="1044972"/>
              <a:ext cx="360" cy="360"/>
            </p14:xfrm>
          </p:contentPart>
        </mc:Choice>
        <mc:Fallback xmlns="">
          <p:pic>
            <p:nvPicPr>
              <p:cNvPr id="161" name="Håndskrift 160">
                <a:extLst>
                  <a:ext uri="{FF2B5EF4-FFF2-40B4-BE49-F238E27FC236}">
                    <a16:creationId xmlns:a16="http://schemas.microsoft.com/office/drawing/2014/main" id="{D12594D7-8012-4BDB-B5C5-369F50A8EA7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01036" y="10359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2" name="Håndskrift 161">
                <a:extLst>
                  <a:ext uri="{FF2B5EF4-FFF2-40B4-BE49-F238E27FC236}">
                    <a16:creationId xmlns:a16="http://schemas.microsoft.com/office/drawing/2014/main" id="{9C92D01B-08CD-4C31-A925-805E6EE1F146}"/>
                  </a:ext>
                </a:extLst>
              </p14:cNvPr>
              <p14:cNvContentPartPr/>
              <p14:nvPr/>
            </p14:nvContentPartPr>
            <p14:xfrm>
              <a:off x="998236" y="1987523"/>
              <a:ext cx="360" cy="360"/>
            </p14:xfrm>
          </p:contentPart>
        </mc:Choice>
        <mc:Fallback xmlns="">
          <p:pic>
            <p:nvPicPr>
              <p:cNvPr id="162" name="Håndskrift 161">
                <a:extLst>
                  <a:ext uri="{FF2B5EF4-FFF2-40B4-BE49-F238E27FC236}">
                    <a16:creationId xmlns:a16="http://schemas.microsoft.com/office/drawing/2014/main" id="{9C92D01B-08CD-4C31-A925-805E6EE1F14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89236" y="197852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64" name="TekstSylinder 163">
            <a:extLst>
              <a:ext uri="{FF2B5EF4-FFF2-40B4-BE49-F238E27FC236}">
                <a16:creationId xmlns:a16="http://schemas.microsoft.com/office/drawing/2014/main" id="{2E1C65C8-8E74-4290-9C24-64131C81D677}"/>
              </a:ext>
            </a:extLst>
          </p:cNvPr>
          <p:cNvSpPr txBox="1"/>
          <p:nvPr/>
        </p:nvSpPr>
        <p:spPr>
          <a:xfrm>
            <a:off x="1386371" y="1406418"/>
            <a:ext cx="1362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NIVÅ1</a:t>
            </a:r>
          </a:p>
        </p:txBody>
      </p:sp>
      <p:sp>
        <p:nvSpPr>
          <p:cNvPr id="165" name="TekstSylinder 164">
            <a:extLst>
              <a:ext uri="{FF2B5EF4-FFF2-40B4-BE49-F238E27FC236}">
                <a16:creationId xmlns:a16="http://schemas.microsoft.com/office/drawing/2014/main" id="{866A64FC-98DE-42AA-8B08-0279183437DD}"/>
              </a:ext>
            </a:extLst>
          </p:cNvPr>
          <p:cNvSpPr txBox="1"/>
          <p:nvPr/>
        </p:nvSpPr>
        <p:spPr>
          <a:xfrm>
            <a:off x="5075851" y="1270715"/>
            <a:ext cx="1362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NIVÅ 2</a:t>
            </a:r>
          </a:p>
        </p:txBody>
      </p:sp>
      <p:sp>
        <p:nvSpPr>
          <p:cNvPr id="166" name="TekstSylinder 165">
            <a:extLst>
              <a:ext uri="{FF2B5EF4-FFF2-40B4-BE49-F238E27FC236}">
                <a16:creationId xmlns:a16="http://schemas.microsoft.com/office/drawing/2014/main" id="{087C7BB4-C581-4C10-8549-C3184BE924F0}"/>
              </a:ext>
            </a:extLst>
          </p:cNvPr>
          <p:cNvSpPr txBox="1"/>
          <p:nvPr/>
        </p:nvSpPr>
        <p:spPr>
          <a:xfrm>
            <a:off x="9171992" y="1282532"/>
            <a:ext cx="1362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NIVÅ 3</a:t>
            </a:r>
          </a:p>
        </p:txBody>
      </p:sp>
      <p:sp>
        <p:nvSpPr>
          <p:cNvPr id="167" name="Rektangel 166">
            <a:extLst>
              <a:ext uri="{FF2B5EF4-FFF2-40B4-BE49-F238E27FC236}">
                <a16:creationId xmlns:a16="http://schemas.microsoft.com/office/drawing/2014/main" id="{C38EFD7F-0758-440D-90CD-4CD3249CF274}"/>
              </a:ext>
            </a:extLst>
          </p:cNvPr>
          <p:cNvSpPr/>
          <p:nvPr/>
        </p:nvSpPr>
        <p:spPr>
          <a:xfrm>
            <a:off x="2286487" y="222733"/>
            <a:ext cx="76226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b-NO" sz="5400" b="1" cap="none" spc="0" dirty="0">
                <a:ln/>
                <a:solidFill>
                  <a:schemeClr val="accent3"/>
                </a:solidFill>
                <a:effectLst/>
              </a:rPr>
              <a:t>Prosessanalysemodell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759F3B9E-CC70-41D3-BE72-BA50E35B2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Marie Wiland NKF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82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21" grpId="0"/>
      <p:bldP spid="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DDE8A7F-94E7-4070-A123-8EBACA423710}"/>
              </a:ext>
            </a:extLst>
          </p:cNvPr>
          <p:cNvSpPr/>
          <p:nvPr/>
        </p:nvSpPr>
        <p:spPr>
          <a:xfrm>
            <a:off x="3048000" y="25056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>
                <a:latin typeface="Times New Roman" panose="02020603050405020304" pitchFamily="18" charset="0"/>
              </a:rPr>
              <a:t>I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BB3BD4D-910B-46FA-8992-6F636D58F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04" y="1550"/>
            <a:ext cx="11000792" cy="6856450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35795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62000">
              <a:srgbClr val="DCDCDC"/>
            </a:gs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5907D6B6-4F44-4067-8737-E479C40CC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724" y="643467"/>
            <a:ext cx="7764551" cy="5571066"/>
          </a:xfrm>
          <a:prstGeom prst="rect">
            <a:avLst/>
          </a:prstGeom>
        </p:spPr>
      </p:pic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3EEAE79E-2ED3-42C4-8F47-FFF6F6016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Marie Wiland NKF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1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A009E310-C7C2-4F23-B466-4417C8ED3B9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51A4F4A1-146B-4D29-852A-F6099667978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A4C31FF5-F97E-4082-BFC5-A880DB9F3F0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1150" y="457200"/>
            <a:ext cx="8533646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6015B4CE-42DE-4E9B-B800-B5B8142E6FC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2467" y="621793"/>
            <a:ext cx="8198780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56A229E-8B32-4BCA-B6EF-8C7C80717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616" y="881210"/>
            <a:ext cx="7417925" cy="1517035"/>
          </a:xfrm>
        </p:spPr>
        <p:txBody>
          <a:bodyPr>
            <a:normAutofit/>
          </a:bodyPr>
          <a:lstStyle/>
          <a:p>
            <a:br>
              <a:rPr lang="nb-NO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nb-NO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D9E60A78-599A-43BC-A68E-BF10D1629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438" y="1620841"/>
            <a:ext cx="7245103" cy="3131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 panose="0205050205050A020403" pitchFamily="18" charset="0"/>
              </a:rPr>
              <a:t>Hvis det i sannhet skal lykkes å føre et menneske hen til et bestemt sted, må man først passe på å finne ham der hvor han er og begynne der. Dette er hemmeligheten i all hjelpekunst.</a:t>
            </a:r>
            <a:br>
              <a:rPr lang="nb-NO" sz="2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Caslon Pro" panose="0205050205050A020403" pitchFamily="18" charset="0"/>
              </a:rPr>
            </a:br>
            <a:endParaRPr lang="nb-NO" sz="2800" b="1" i="1" dirty="0">
              <a:solidFill>
                <a:schemeClr val="tx1">
                  <a:lumMod val="75000"/>
                  <a:lumOff val="25000"/>
                </a:schemeClr>
              </a:solidFill>
              <a:latin typeface="Adobe Caslon Pro" panose="0205050205050A020403" pitchFamily="18" charset="0"/>
            </a:endParaRPr>
          </a:p>
          <a:p>
            <a:pPr marL="0" indent="0">
              <a:buNone/>
            </a:pPr>
            <a:r>
              <a:rPr lang="nb-NO" dirty="0">
                <a:solidFill>
                  <a:schemeClr val="tx1">
                    <a:lumMod val="75000"/>
                    <a:lumOff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  <a:hlinkClick r:id="rId4"/>
              </a:rPr>
              <a:t>Søren Kierkegaard</a:t>
            </a:r>
            <a:endParaRPr lang="nb-NO" dirty="0">
              <a:solidFill>
                <a:schemeClr val="tx1">
                  <a:lumMod val="75000"/>
                  <a:lumOff val="2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D1ABD8F-E0D6-41D1-AA8C-23561075F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17438" y="6523060"/>
            <a:ext cx="5212080" cy="274320"/>
          </a:xfrm>
        </p:spPr>
        <p:txBody>
          <a:bodyPr/>
          <a:lstStyle/>
          <a:p>
            <a:r>
              <a:rPr lang="en-US" sz="1600" b="1"/>
              <a:t>Marie Wiland NKF 2018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634180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23C0BAB1-34E8-4BFC-B4CE-CC49E57B92A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2A408A61-E4F0-4A04-8F86-EE659FD5867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004723"/>
            <a:ext cx="11281609" cy="2396079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D5C8C1AB-1211-45E4-9383-18E88DC9E01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4169490"/>
            <a:ext cx="10954512" cy="2066544"/>
          </a:xfrm>
          <a:prstGeom prst="rect">
            <a:avLst/>
          </a:prstGeom>
          <a:noFill/>
          <a:ln w="6350" cap="sq" cmpd="sng" algn="ctr">
            <a:solidFill>
              <a:srgbClr val="FFFFFF"/>
            </a:solidFill>
            <a:prstDash val="solid"/>
            <a:miter lim="800000"/>
          </a:ln>
          <a:effectLst/>
        </p:spPr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E63826B-3CC1-436A-BD16-C9A878CB4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21200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nb-NO" sz="4400" b="1">
                <a:solidFill>
                  <a:srgbClr val="FFFFFF"/>
                </a:solidFill>
              </a:rPr>
              <a:t>Tre modeller/verktøy  for skoleutvikling</a:t>
            </a:r>
          </a:p>
        </p:txBody>
      </p:sp>
      <p:graphicFrame>
        <p:nvGraphicFramePr>
          <p:cNvPr id="27" name="Plassholder for innhol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4401615"/>
              </p:ext>
            </p:extLst>
          </p:nvPr>
        </p:nvGraphicFramePr>
        <p:xfrm>
          <a:off x="1473200" y="990601"/>
          <a:ext cx="9245600" cy="233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AC814CC-FA99-43CE-86FA-A9A9F1B4A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7954" y="6428409"/>
            <a:ext cx="5212080" cy="274320"/>
          </a:xfrm>
        </p:spPr>
        <p:txBody>
          <a:bodyPr/>
          <a:lstStyle/>
          <a:p>
            <a:r>
              <a:rPr lang="en-US" dirty="0"/>
              <a:t>Marie Wiland NKF 2018</a:t>
            </a:r>
          </a:p>
        </p:txBody>
      </p:sp>
    </p:spTree>
    <p:extLst>
      <p:ext uri="{BB962C8B-B14F-4D97-AF65-F5344CB8AC3E}">
        <p14:creationId xmlns:p14="http://schemas.microsoft.com/office/powerpoint/2010/main" val="3689836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9">
            <a:extLst>
              <a:ext uri="{FF2B5EF4-FFF2-40B4-BE49-F238E27FC236}">
                <a16:creationId xmlns:a16="http://schemas.microsoft.com/office/drawing/2014/main" id="{7455F7F3-3A58-4BBB-95C7-CF706F9FFA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3AE3D314-6F93-4D91-8C0F-E92657F465C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39B7F733-37EF-4C51-B94C-DEE9966FC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nb-NO"/>
              <a:t>Cost - benefit</a:t>
            </a:r>
          </a:p>
        </p:txBody>
      </p:sp>
      <p:graphicFrame>
        <p:nvGraphicFramePr>
          <p:cNvPr id="25" name="Plassholder for innhol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104706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4403F14-0395-49FD-B9E0-ECE675402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Marie Wiland NKF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18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7243F484-A25A-41D8-A708-7C953E6E5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5756" y="308076"/>
            <a:ext cx="8124323" cy="5788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B67AF31D-EBA3-4066-9831-BD786B455F3E}"/>
              </a:ext>
            </a:extLst>
          </p:cNvPr>
          <p:cNvSpPr txBox="1"/>
          <p:nvPr/>
        </p:nvSpPr>
        <p:spPr>
          <a:xfrm flipH="1">
            <a:off x="5646056" y="5371475"/>
            <a:ext cx="449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highlight>
                  <a:srgbClr val="FFFF00"/>
                </a:highlight>
              </a:rPr>
              <a:t>?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DD105542-95D0-442D-8EDD-C5BB96A75C61}"/>
              </a:ext>
            </a:extLst>
          </p:cNvPr>
          <p:cNvSpPr txBox="1"/>
          <p:nvPr/>
        </p:nvSpPr>
        <p:spPr>
          <a:xfrm flipH="1">
            <a:off x="2975426" y="2889533"/>
            <a:ext cx="95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800" dirty="0">
                <a:highlight>
                  <a:srgbClr val="FFFF00"/>
                </a:highlight>
              </a:rPr>
              <a:t>?</a:t>
            </a:r>
          </a:p>
        </p:txBody>
      </p:sp>
      <p:sp>
        <p:nvSpPr>
          <p:cNvPr id="3" name="Plusstegn 2">
            <a:extLst>
              <a:ext uri="{FF2B5EF4-FFF2-40B4-BE49-F238E27FC236}">
                <a16:creationId xmlns:a16="http://schemas.microsoft.com/office/drawing/2014/main" id="{E5F30DDC-D0AB-4021-AE26-96A4089E453E}"/>
              </a:ext>
            </a:extLst>
          </p:cNvPr>
          <p:cNvSpPr/>
          <p:nvPr/>
        </p:nvSpPr>
        <p:spPr>
          <a:xfrm>
            <a:off x="9193697" y="592505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Minustegn 4">
            <a:extLst>
              <a:ext uri="{FF2B5EF4-FFF2-40B4-BE49-F238E27FC236}">
                <a16:creationId xmlns:a16="http://schemas.microsoft.com/office/drawing/2014/main" id="{97BCFB53-DB84-44B5-8B1B-ED8669DF46C8}"/>
              </a:ext>
            </a:extLst>
          </p:cNvPr>
          <p:cNvSpPr/>
          <p:nvPr/>
        </p:nvSpPr>
        <p:spPr>
          <a:xfrm>
            <a:off x="4335592" y="592505"/>
            <a:ext cx="914400" cy="9144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Håndskrift 7">
                <a:extLst>
                  <a:ext uri="{FF2B5EF4-FFF2-40B4-BE49-F238E27FC236}">
                    <a16:creationId xmlns:a16="http://schemas.microsoft.com/office/drawing/2014/main" id="{9040485F-876B-4BCA-89C7-C2F9B6505D98}"/>
                  </a:ext>
                </a:extLst>
              </p14:cNvPr>
              <p14:cNvContentPartPr/>
              <p14:nvPr/>
            </p14:nvContentPartPr>
            <p14:xfrm>
              <a:off x="3333960" y="1588348"/>
              <a:ext cx="1097640" cy="88200"/>
            </p14:xfrm>
          </p:contentPart>
        </mc:Choice>
        <mc:Fallback xmlns="">
          <p:pic>
            <p:nvPicPr>
              <p:cNvPr id="8" name="Håndskrift 7">
                <a:extLst>
                  <a:ext uri="{FF2B5EF4-FFF2-40B4-BE49-F238E27FC236}">
                    <a16:creationId xmlns:a16="http://schemas.microsoft.com/office/drawing/2014/main" id="{9040485F-876B-4BCA-89C7-C2F9B6505D9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24960" y="1579348"/>
                <a:ext cx="1115280" cy="10584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6AC97AD-2BBA-4E46-BF0B-658D35DB2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Marie Wiland NKF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9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3B6DDF62-332D-4181-A649-B2E1893F228B}"/>
              </a:ext>
            </a:extLst>
          </p:cNvPr>
          <p:cNvSpPr txBox="1">
            <a:spLocks/>
          </p:cNvSpPr>
          <p:nvPr/>
        </p:nvSpPr>
        <p:spPr>
          <a:xfrm>
            <a:off x="1328057" y="391886"/>
            <a:ext cx="10058400" cy="108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nb-NO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Sosio-materielle strukturer</a:t>
            </a: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B242FFC9-D2EC-473E-A99D-3B09AF4D94C2}"/>
              </a:ext>
            </a:extLst>
          </p:cNvPr>
          <p:cNvGrpSpPr/>
          <p:nvPr/>
        </p:nvGrpSpPr>
        <p:grpSpPr>
          <a:xfrm>
            <a:off x="1328057" y="1811893"/>
            <a:ext cx="9349274" cy="4544519"/>
            <a:chOff x="1135224" y="1724807"/>
            <a:chExt cx="9349274" cy="3486425"/>
          </a:xfrm>
        </p:grpSpPr>
        <p:sp>
          <p:nvSpPr>
            <p:cNvPr id="6" name="TekstSylinder 5">
              <a:extLst>
                <a:ext uri="{FF2B5EF4-FFF2-40B4-BE49-F238E27FC236}">
                  <a16:creationId xmlns:a16="http://schemas.microsoft.com/office/drawing/2014/main" id="{CEB1B164-69A9-4C14-B6A3-3074A68E620F}"/>
                </a:ext>
              </a:extLst>
            </p:cNvPr>
            <p:cNvSpPr txBox="1"/>
            <p:nvPr/>
          </p:nvSpPr>
          <p:spPr>
            <a:xfrm>
              <a:off x="1390260" y="2388576"/>
              <a:ext cx="32532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800" b="1" dirty="0"/>
                <a:t>Boks nivået</a:t>
              </a:r>
            </a:p>
          </p:txBody>
        </p:sp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7310C1BF-AE3D-4779-82BD-E83282D26265}"/>
                </a:ext>
              </a:extLst>
            </p:cNvPr>
            <p:cNvSpPr txBox="1"/>
            <p:nvPr/>
          </p:nvSpPr>
          <p:spPr>
            <a:xfrm>
              <a:off x="1135224" y="1724807"/>
              <a:ext cx="37633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3200" b="1" u="sng" dirty="0"/>
                <a:t>Materielle forhold</a:t>
              </a:r>
            </a:p>
          </p:txBody>
        </p:sp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18053EB0-E504-45AB-B1AE-7B8D0812ACED}"/>
                </a:ext>
              </a:extLst>
            </p:cNvPr>
            <p:cNvSpPr txBox="1"/>
            <p:nvPr/>
          </p:nvSpPr>
          <p:spPr>
            <a:xfrm>
              <a:off x="7231224" y="4688012"/>
              <a:ext cx="32532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800" b="1" dirty="0"/>
                <a:t>Sosial strukturer</a:t>
              </a:r>
            </a:p>
          </p:txBody>
        </p: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40C8EBC9-E3FF-43CE-8050-41F87B5E9F2D}"/>
                </a:ext>
              </a:extLst>
            </p:cNvPr>
            <p:cNvSpPr txBox="1"/>
            <p:nvPr/>
          </p:nvSpPr>
          <p:spPr>
            <a:xfrm>
              <a:off x="7231224" y="2409579"/>
              <a:ext cx="32532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800" b="1" dirty="0"/>
                <a:t>Maktforhold</a:t>
              </a:r>
            </a:p>
          </p:txBody>
        </p:sp>
        <p:sp>
          <p:nvSpPr>
            <p:cNvPr id="10" name="TekstSylinder 9">
              <a:extLst>
                <a:ext uri="{FF2B5EF4-FFF2-40B4-BE49-F238E27FC236}">
                  <a16:creationId xmlns:a16="http://schemas.microsoft.com/office/drawing/2014/main" id="{C488894E-AB06-4541-9426-A63051BF82A8}"/>
                </a:ext>
              </a:extLst>
            </p:cNvPr>
            <p:cNvSpPr txBox="1"/>
            <p:nvPr/>
          </p:nvSpPr>
          <p:spPr>
            <a:xfrm>
              <a:off x="1135224" y="4688012"/>
              <a:ext cx="32532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800" b="1" dirty="0"/>
                <a:t>Oppgave nivået</a:t>
              </a:r>
            </a:p>
          </p:txBody>
        </p:sp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18F2A92D-01B7-4700-9271-210BB3C525A4}"/>
                </a:ext>
              </a:extLst>
            </p:cNvPr>
            <p:cNvSpPr txBox="1"/>
            <p:nvPr/>
          </p:nvSpPr>
          <p:spPr>
            <a:xfrm>
              <a:off x="1135224" y="3406762"/>
              <a:ext cx="325327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800" b="1" dirty="0"/>
                <a:t>Læringsverktøy</a:t>
              </a:r>
            </a:p>
            <a:p>
              <a:r>
                <a:rPr lang="nb-NO" sz="2800" b="1" dirty="0"/>
                <a:t>(bok nivå)</a:t>
              </a:r>
            </a:p>
          </p:txBody>
        </p:sp>
        <p:sp>
          <p:nvSpPr>
            <p:cNvPr id="12" name="TekstSylinder 11">
              <a:extLst>
                <a:ext uri="{FF2B5EF4-FFF2-40B4-BE49-F238E27FC236}">
                  <a16:creationId xmlns:a16="http://schemas.microsoft.com/office/drawing/2014/main" id="{EE0DF31E-6BF8-489E-964C-56AE1808FBF5}"/>
                </a:ext>
              </a:extLst>
            </p:cNvPr>
            <p:cNvSpPr txBox="1"/>
            <p:nvPr/>
          </p:nvSpPr>
          <p:spPr>
            <a:xfrm>
              <a:off x="7197012" y="1724807"/>
              <a:ext cx="32532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3200" b="1" u="sng" dirty="0"/>
                <a:t>Sosiale forhold</a:t>
              </a:r>
            </a:p>
          </p:txBody>
        </p: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F80B8640-CE99-406F-84D9-DAA9B4896B7B}"/>
                </a:ext>
              </a:extLst>
            </p:cNvPr>
            <p:cNvSpPr txBox="1"/>
            <p:nvPr/>
          </p:nvSpPr>
          <p:spPr>
            <a:xfrm>
              <a:off x="7206916" y="3406762"/>
              <a:ext cx="3253274" cy="4013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sz="2800" b="1" dirty="0"/>
                <a:t>Læringskultur</a:t>
              </a:r>
            </a:p>
          </p:txBody>
        </p:sp>
        <p:sp>
          <p:nvSpPr>
            <p:cNvPr id="14" name="Pil: venstre og høyre 13">
              <a:extLst>
                <a:ext uri="{FF2B5EF4-FFF2-40B4-BE49-F238E27FC236}">
                  <a16:creationId xmlns:a16="http://schemas.microsoft.com/office/drawing/2014/main" id="{7857B8D0-584C-4203-A6A5-DBA9BE2EFEC9}"/>
                </a:ext>
              </a:extLst>
            </p:cNvPr>
            <p:cNvSpPr/>
            <p:nvPr/>
          </p:nvSpPr>
          <p:spPr>
            <a:xfrm>
              <a:off x="5067010" y="3338092"/>
              <a:ext cx="1216152" cy="484632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2" name="Pil: opp og ned 1">
            <a:extLst>
              <a:ext uri="{FF2B5EF4-FFF2-40B4-BE49-F238E27FC236}">
                <a16:creationId xmlns:a16="http://schemas.microsoft.com/office/drawing/2014/main" id="{5096A290-582E-48DB-913A-190112B7CF7F}"/>
              </a:ext>
            </a:extLst>
          </p:cNvPr>
          <p:cNvSpPr/>
          <p:nvPr/>
        </p:nvSpPr>
        <p:spPr>
          <a:xfrm>
            <a:off x="2365558" y="3238059"/>
            <a:ext cx="484632" cy="76624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il: opp og ned 14">
            <a:extLst>
              <a:ext uri="{FF2B5EF4-FFF2-40B4-BE49-F238E27FC236}">
                <a16:creationId xmlns:a16="http://schemas.microsoft.com/office/drawing/2014/main" id="{3062F152-E2BB-4937-BDFC-5FCB600CA9D5}"/>
              </a:ext>
            </a:extLst>
          </p:cNvPr>
          <p:cNvSpPr/>
          <p:nvPr/>
        </p:nvSpPr>
        <p:spPr>
          <a:xfrm>
            <a:off x="2365558" y="5066046"/>
            <a:ext cx="484632" cy="76624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C36C81B-A0BB-4A48-9EA5-FC90D7BB6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Marie Wiland NKF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62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Image result for Danvik folkehøgskole">
            <a:extLst>
              <a:ext uri="{FF2B5EF4-FFF2-40B4-BE49-F238E27FC236}">
                <a16:creationId xmlns:a16="http://schemas.microsoft.com/office/drawing/2014/main" id="{91123531-8C62-4CEE-9775-A11E35FA14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54096" y="206026"/>
            <a:ext cx="11219709" cy="631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1F232F3-CE51-42A4-BFF9-C9A86E307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751" y="0"/>
            <a:ext cx="10058400" cy="10823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Sosio-materielle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strukturer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AE56833-0234-4C04-BA4F-59F60541536B}"/>
              </a:ext>
            </a:extLst>
          </p:cNvPr>
          <p:cNvSpPr txBox="1"/>
          <p:nvPr/>
        </p:nvSpPr>
        <p:spPr>
          <a:xfrm>
            <a:off x="2644727" y="2770840"/>
            <a:ext cx="10551870" cy="830997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nb-NO" sz="4800" b="1" dirty="0">
                <a:solidFill>
                  <a:srgbClr val="FFB41D"/>
                </a:solidFill>
              </a:rPr>
              <a:t>Hva er skolens unike grunnkode?</a:t>
            </a:r>
          </a:p>
        </p:txBody>
      </p:sp>
      <p:sp>
        <p:nvSpPr>
          <p:cNvPr id="58" name="TekstSylinder 57">
            <a:extLst>
              <a:ext uri="{FF2B5EF4-FFF2-40B4-BE49-F238E27FC236}">
                <a16:creationId xmlns:a16="http://schemas.microsoft.com/office/drawing/2014/main" id="{E2276EE0-DD07-46C4-8D88-187F9FB7A54C}"/>
              </a:ext>
            </a:extLst>
          </p:cNvPr>
          <p:cNvSpPr txBox="1"/>
          <p:nvPr/>
        </p:nvSpPr>
        <p:spPr>
          <a:xfrm>
            <a:off x="0" y="2439387"/>
            <a:ext cx="9256542" cy="923330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nb-NO" sz="5400" b="1" dirty="0">
                <a:solidFill>
                  <a:srgbClr val="FFB41D"/>
                </a:solidFill>
              </a:rPr>
              <a:t>Hva er skolens særpreg?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F77B4AE-39D1-485B-B9FD-0D791C5F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Marie Wiland NKF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01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64F8226-C263-4D73-84E6-6774B7FEC00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2742A5F-E0E4-49B9-947A-D0158627FA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4BBEC7D-2853-4D0C-9239-541F862C15A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15771" y="282258"/>
            <a:ext cx="1846073" cy="27808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ACA3A81-3664-42EF-A8EC-40B40A51EC3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3957" y="4194827"/>
            <a:ext cx="2071742" cy="241124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Danvik folkehøgskole">
            <a:extLst>
              <a:ext uri="{FF2B5EF4-FFF2-40B4-BE49-F238E27FC236}">
                <a16:creationId xmlns:a16="http://schemas.microsoft.com/office/drawing/2014/main" id="{5565770B-62C1-49C7-88B3-C23819EDB2C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8" r="24250" b="-2"/>
          <a:stretch/>
        </p:blipFill>
        <p:spPr bwMode="auto">
          <a:xfrm>
            <a:off x="8245165" y="3209731"/>
            <a:ext cx="3716680" cy="33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Danvik folkehøgskole">
            <a:extLst>
              <a:ext uri="{FF2B5EF4-FFF2-40B4-BE49-F238E27FC236}">
                <a16:creationId xmlns:a16="http://schemas.microsoft.com/office/drawing/2014/main" id="{504FAD9F-A523-43A5-8D9A-E6556B1E1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0" r="10426" b="1"/>
          <a:stretch/>
        </p:blipFill>
        <p:spPr bwMode="auto">
          <a:xfrm>
            <a:off x="6013956" y="282258"/>
            <a:ext cx="3950144" cy="3749831"/>
          </a:xfrm>
          <a:custGeom>
            <a:avLst/>
            <a:gdLst>
              <a:gd name="connsiteX0" fmla="*/ 0 w 3950144"/>
              <a:gd name="connsiteY0" fmla="*/ 0 h 3749831"/>
              <a:gd name="connsiteX1" fmla="*/ 3950144 w 3950144"/>
              <a:gd name="connsiteY1" fmla="*/ 0 h 3749831"/>
              <a:gd name="connsiteX2" fmla="*/ 3950144 w 3950144"/>
              <a:gd name="connsiteY2" fmla="*/ 2780881 h 3749831"/>
              <a:gd name="connsiteX3" fmla="*/ 2071742 w 3950144"/>
              <a:gd name="connsiteY3" fmla="*/ 2780881 h 3749831"/>
              <a:gd name="connsiteX4" fmla="*/ 2071742 w 3950144"/>
              <a:gd name="connsiteY4" fmla="*/ 3749831 h 3749831"/>
              <a:gd name="connsiteX5" fmla="*/ 0 w 3950144"/>
              <a:gd name="connsiteY5" fmla="*/ 3749831 h 374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50144" h="3749831">
                <a:moveTo>
                  <a:pt x="0" y="0"/>
                </a:moveTo>
                <a:lnTo>
                  <a:pt x="3950144" y="0"/>
                </a:lnTo>
                <a:lnTo>
                  <a:pt x="3950144" y="2780881"/>
                </a:lnTo>
                <a:lnTo>
                  <a:pt x="2071742" y="2780881"/>
                </a:lnTo>
                <a:lnTo>
                  <a:pt x="2071742" y="3749831"/>
                </a:lnTo>
                <a:lnTo>
                  <a:pt x="0" y="374983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34169D8A-49ED-4849-B778-0475EF373B8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6165" y="282258"/>
            <a:ext cx="5617029" cy="63238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1F232F3-CE51-42A4-BFF9-C9A86E307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86" y="727626"/>
            <a:ext cx="4602152" cy="17182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/>
              <a:t>Sosio-materielle</a:t>
            </a:r>
            <a:r>
              <a:rPr lang="en-US" sz="4400" dirty="0"/>
              <a:t> </a:t>
            </a:r>
            <a:r>
              <a:rPr lang="en-US" sz="4400" dirty="0" err="1"/>
              <a:t>strukturer</a:t>
            </a:r>
            <a:endParaRPr lang="en-US" sz="44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9AD111D-6A69-45C8-9AED-E0F647CD6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7486" y="2538919"/>
            <a:ext cx="4602152" cy="359688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Hvordan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denne</a:t>
            </a:r>
            <a:r>
              <a:rPr lang="en-US" dirty="0"/>
              <a:t> </a:t>
            </a:r>
            <a:r>
              <a:rPr lang="en-US" dirty="0" err="1"/>
              <a:t>skolen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Rominndeling</a:t>
            </a:r>
            <a:endParaRPr lang="en-US" dirty="0"/>
          </a:p>
          <a:p>
            <a:pPr lvl="1"/>
            <a:r>
              <a:rPr lang="en-US" dirty="0" err="1"/>
              <a:t>Flyt</a:t>
            </a:r>
            <a:endParaRPr lang="en-US" dirty="0"/>
          </a:p>
          <a:p>
            <a:pPr lvl="1"/>
            <a:r>
              <a:rPr lang="en-US" dirty="0" err="1"/>
              <a:t>Fysiske</a:t>
            </a:r>
            <a:r>
              <a:rPr lang="en-US" dirty="0"/>
              <a:t> </a:t>
            </a:r>
            <a:r>
              <a:rPr lang="en-US" dirty="0" err="1"/>
              <a:t>kanaler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Hva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dette</a:t>
            </a:r>
            <a:r>
              <a:rPr lang="en-US" dirty="0"/>
              <a:t> </a:t>
            </a:r>
            <a:r>
              <a:rPr lang="en-US" dirty="0" err="1"/>
              <a:t>fortelle</a:t>
            </a:r>
            <a:r>
              <a:rPr lang="en-US" dirty="0"/>
              <a:t> </a:t>
            </a:r>
            <a:r>
              <a:rPr lang="en-US" dirty="0" err="1"/>
              <a:t>oss</a:t>
            </a:r>
            <a:r>
              <a:rPr lang="en-US" dirty="0"/>
              <a:t> om:</a:t>
            </a:r>
          </a:p>
          <a:p>
            <a:pPr lvl="1"/>
            <a:r>
              <a:rPr lang="en-US" dirty="0" err="1"/>
              <a:t>Maktforhold</a:t>
            </a:r>
            <a:endParaRPr lang="en-US" dirty="0"/>
          </a:p>
          <a:p>
            <a:pPr lvl="1"/>
            <a:r>
              <a:rPr lang="en-US" dirty="0" err="1"/>
              <a:t>Kommunikasjon</a:t>
            </a:r>
            <a:r>
              <a:rPr lang="en-US" dirty="0"/>
              <a:t>(</a:t>
            </a:r>
            <a:r>
              <a:rPr lang="en-US" dirty="0" err="1"/>
              <a:t>kanaler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Medvirkning</a:t>
            </a:r>
            <a:endParaRPr lang="en-US" dirty="0"/>
          </a:p>
          <a:p>
            <a:endParaRPr lang="en-US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A115260-FB2A-4B6D-9112-29A5D6E7F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3716" y="6601968"/>
            <a:ext cx="5212080" cy="274320"/>
          </a:xfrm>
        </p:spPr>
        <p:txBody>
          <a:bodyPr/>
          <a:lstStyle/>
          <a:p>
            <a:r>
              <a:rPr lang="en-US" dirty="0"/>
              <a:t>Marie Wiland NKF 2018</a:t>
            </a:r>
          </a:p>
        </p:txBody>
      </p:sp>
    </p:spTree>
    <p:extLst>
      <p:ext uri="{BB962C8B-B14F-4D97-AF65-F5344CB8AC3E}">
        <p14:creationId xmlns:p14="http://schemas.microsoft.com/office/powerpoint/2010/main" val="3870087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hade val="92000"/>
                <a:satMod val="160000"/>
              </a:schemeClr>
            </a:gs>
            <a:gs pos="77000">
              <a:schemeClr val="bg2">
                <a:tint val="100000"/>
                <a:shade val="73000"/>
                <a:satMod val="155000"/>
              </a:schemeClr>
            </a:gs>
            <a:gs pos="100000">
              <a:schemeClr val="bg2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 207">
            <a:extLst>
              <a:ext uri="{FF2B5EF4-FFF2-40B4-BE49-F238E27FC236}">
                <a16:creationId xmlns:a16="http://schemas.microsoft.com/office/drawing/2014/main" id="{8F54E216-74CA-49EC-81A4-592AEFE5066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1DBCC6C4-56D3-4F18-8642-B083630B2E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AA9A53CB-2664-4EDA-ACC7-C1082E5BEF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460C0EEC-7BE6-42CF-89CF-9726235996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FB34CFEC-D348-44B1-976E-577CB189414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28372" y="1267730"/>
            <a:ext cx="1567331" cy="645295"/>
            <a:chOff x="5318306" y="1386268"/>
            <a:chExt cx="1567331" cy="645295"/>
          </a:xfrm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20458342-5863-4424-A6E3-A9AFA6337E0C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CCA2E31E-7FB1-4FD0-BE7E-F888228AA61D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44D1846C-BF42-4B54-965F-62FC81CD5533}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1" name="Rectangle 220">
            <a:extLst>
              <a:ext uri="{FF2B5EF4-FFF2-40B4-BE49-F238E27FC236}">
                <a16:creationId xmlns:a16="http://schemas.microsoft.com/office/drawing/2014/main" id="{6A5F9A82-294C-421A-BB12-6EF8F79E99C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23" name="Rectangle 222">
            <a:extLst>
              <a:ext uri="{FF2B5EF4-FFF2-40B4-BE49-F238E27FC236}">
                <a16:creationId xmlns:a16="http://schemas.microsoft.com/office/drawing/2014/main" id="{F8DC6E2B-E5D1-4C72-B4EC-2ED9C08F771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pic>
        <p:nvPicPr>
          <p:cNvPr id="30" name="Picture 2" descr="Related image">
            <a:extLst>
              <a:ext uri="{FF2B5EF4-FFF2-40B4-BE49-F238E27FC236}">
                <a16:creationId xmlns:a16="http://schemas.microsoft.com/office/drawing/2014/main" id="{42A98F71-C087-4B9C-8414-A11C3B099A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5" r="-2" b="10639"/>
          <a:stretch/>
        </p:blipFill>
        <p:spPr bwMode="auto">
          <a:xfrm>
            <a:off x="4579477" y="750147"/>
            <a:ext cx="3542470" cy="299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Danvik folkehøgskole">
            <a:extLst>
              <a:ext uri="{FF2B5EF4-FFF2-40B4-BE49-F238E27FC236}">
                <a16:creationId xmlns:a16="http://schemas.microsoft.com/office/drawing/2014/main" id="{86845364-81C4-4CFF-9168-A1B5266F834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8" r="-2" b="-2"/>
          <a:stretch/>
        </p:blipFill>
        <p:spPr bwMode="auto">
          <a:xfrm flipH="1">
            <a:off x="7884662" y="750146"/>
            <a:ext cx="3542471" cy="299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Danvik folkehøgskole">
            <a:extLst>
              <a:ext uri="{FF2B5EF4-FFF2-40B4-BE49-F238E27FC236}">
                <a16:creationId xmlns:a16="http://schemas.microsoft.com/office/drawing/2014/main" id="{1101BDB5-192A-4750-865B-D873D6168B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6" r="-2" b="-2"/>
          <a:stretch/>
        </p:blipFill>
        <p:spPr bwMode="auto">
          <a:xfrm>
            <a:off x="1130173" y="750147"/>
            <a:ext cx="3542471" cy="299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" name="Rectangle 224">
            <a:extLst>
              <a:ext uri="{FF2B5EF4-FFF2-40B4-BE49-F238E27FC236}">
                <a16:creationId xmlns:a16="http://schemas.microsoft.com/office/drawing/2014/main" id="{248230BB-A9F6-4BE0-AB28-C61352ACD3C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2F4E41A4-01DC-44E3-9D9F-4F4B48FD7DA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343EA589-0E7D-418E-A072-AD9CAEC7C3E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065AC948-523F-4767-B790-B505099B7A0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11F232F3-CE51-42A4-BFF9-C9A86E307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170" y="3726485"/>
            <a:ext cx="9732773" cy="14651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5100" cap="all" spc="-100"/>
              <a:t>Sosio-materielle strukturer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9AD111D-6A69-45C8-9AED-E0F647CD6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5191597"/>
            <a:ext cx="9517450" cy="63890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spc="80" dirty="0" err="1"/>
              <a:t>Læringsverktøy</a:t>
            </a:r>
            <a:r>
              <a:rPr lang="en-US" sz="3200" b="1" spc="80" dirty="0"/>
              <a:t>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2DB4314-4901-4611-9718-189861123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Marie Wiland NKF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86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1440</TotalTime>
  <Words>598</Words>
  <Application>Microsoft Office PowerPoint</Application>
  <PresentationFormat>Widescreen</PresentationFormat>
  <Paragraphs>120</Paragraphs>
  <Slides>14</Slides>
  <Notes>14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22" baseType="lpstr">
      <vt:lpstr>Adobe Caslon Pro</vt:lpstr>
      <vt:lpstr>Aharoni</vt:lpstr>
      <vt:lpstr>Arial Black</vt:lpstr>
      <vt:lpstr>Calibri</vt:lpstr>
      <vt:lpstr>Century Gothic</vt:lpstr>
      <vt:lpstr>Garamond</vt:lpstr>
      <vt:lpstr>Times New Roman</vt:lpstr>
      <vt:lpstr>Savon</vt:lpstr>
      <vt:lpstr>Blikk for utvikling</vt:lpstr>
      <vt:lpstr> </vt:lpstr>
      <vt:lpstr>Tre modeller/verktøy  for skoleutvikling</vt:lpstr>
      <vt:lpstr>Cost - benefit</vt:lpstr>
      <vt:lpstr>PowerPoint-presentasjon</vt:lpstr>
      <vt:lpstr>PowerPoint-presentasjon</vt:lpstr>
      <vt:lpstr>Sosio-materielle strukturer</vt:lpstr>
      <vt:lpstr>Sosio-materielle strukturer</vt:lpstr>
      <vt:lpstr>Sosio-materielle strukturer</vt:lpstr>
      <vt:lpstr>Sosio-materielle strukturer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Blikk for utviklimng</dc:title>
  <dc:creator>Marie Wiland</dc:creator>
  <cp:lastModifiedBy>Marie Wiland</cp:lastModifiedBy>
  <cp:revision>17</cp:revision>
  <cp:lastPrinted>2018-02-16T08:08:26Z</cp:lastPrinted>
  <dcterms:created xsi:type="dcterms:W3CDTF">2018-02-06T11:52:08Z</dcterms:created>
  <dcterms:modified xsi:type="dcterms:W3CDTF">2018-02-16T11:13:06Z</dcterms:modified>
</cp:coreProperties>
</file>